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AB3D65-0A6F-405F-B83C-431F5063C2A6}" v="26" dt="2022-06-06T00:53:10.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0097" autoAdjust="0"/>
  </p:normalViewPr>
  <p:slideViewPr>
    <p:cSldViewPr snapToGrid="0">
      <p:cViewPr varScale="1">
        <p:scale>
          <a:sx n="77" d="100"/>
          <a:sy n="77" d="100"/>
        </p:scale>
        <p:origin x="19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a Wilcox" userId="f7eeacaac59bc5af" providerId="LiveId" clId="{09AB3D65-0A6F-405F-B83C-431F5063C2A6}"/>
    <pc:docChg chg="undo custSel modSld">
      <pc:chgData name="Cara Wilcox" userId="f7eeacaac59bc5af" providerId="LiveId" clId="{09AB3D65-0A6F-405F-B83C-431F5063C2A6}" dt="2022-06-06T00:57:52.335" v="381" actId="1076"/>
      <pc:docMkLst>
        <pc:docMk/>
      </pc:docMkLst>
      <pc:sldChg chg="addSp delSp modSp mod">
        <pc:chgData name="Cara Wilcox" userId="f7eeacaac59bc5af" providerId="LiveId" clId="{09AB3D65-0A6F-405F-B83C-431F5063C2A6}" dt="2022-06-06T00:57:52.335" v="381" actId="1076"/>
        <pc:sldMkLst>
          <pc:docMk/>
          <pc:sldMk cId="2691426753" sldId="256"/>
        </pc:sldMkLst>
        <pc:spChg chg="mod">
          <ac:chgData name="Cara Wilcox" userId="f7eeacaac59bc5af" providerId="LiveId" clId="{09AB3D65-0A6F-405F-B83C-431F5063C2A6}" dt="2022-06-06T00:37:35.971" v="175" actId="1076"/>
          <ac:spMkLst>
            <pc:docMk/>
            <pc:sldMk cId="2691426753" sldId="256"/>
            <ac:spMk id="4" creationId="{1908AE6E-4331-1C93-3C14-F38D00B5CC7B}"/>
          </ac:spMkLst>
        </pc:spChg>
        <pc:spChg chg="mod">
          <ac:chgData name="Cara Wilcox" userId="f7eeacaac59bc5af" providerId="LiveId" clId="{09AB3D65-0A6F-405F-B83C-431F5063C2A6}" dt="2022-06-06T00:55:31.069" v="336" actId="1076"/>
          <ac:spMkLst>
            <pc:docMk/>
            <pc:sldMk cId="2691426753" sldId="256"/>
            <ac:spMk id="8" creationId="{43DE1FBA-C7B6-7019-CD74-ECF8505880BF}"/>
          </ac:spMkLst>
        </pc:spChg>
        <pc:spChg chg="add del mod">
          <ac:chgData name="Cara Wilcox" userId="f7eeacaac59bc5af" providerId="LiveId" clId="{09AB3D65-0A6F-405F-B83C-431F5063C2A6}" dt="2022-06-06T00:42:06.219" v="202" actId="478"/>
          <ac:spMkLst>
            <pc:docMk/>
            <pc:sldMk cId="2691426753" sldId="256"/>
            <ac:spMk id="12" creationId="{A405106F-071A-42D0-AFBD-A6630660346F}"/>
          </ac:spMkLst>
        </pc:spChg>
        <pc:spChg chg="del mod">
          <ac:chgData name="Cara Wilcox" userId="f7eeacaac59bc5af" providerId="LiveId" clId="{09AB3D65-0A6F-405F-B83C-431F5063C2A6}" dt="2022-06-06T00:27:54.939" v="102" actId="478"/>
          <ac:spMkLst>
            <pc:docMk/>
            <pc:sldMk cId="2691426753" sldId="256"/>
            <ac:spMk id="14" creationId="{A5EFC0FB-6611-0BD4-5963-ABE7B6FE8E1D}"/>
          </ac:spMkLst>
        </pc:spChg>
        <pc:spChg chg="mod">
          <ac:chgData name="Cara Wilcox" userId="f7eeacaac59bc5af" providerId="LiveId" clId="{09AB3D65-0A6F-405F-B83C-431F5063C2A6}" dt="2022-06-06T00:55:20.917" v="335" actId="1076"/>
          <ac:spMkLst>
            <pc:docMk/>
            <pc:sldMk cId="2691426753" sldId="256"/>
            <ac:spMk id="15" creationId="{A6508B91-5951-B0A2-14F9-D2D74455C0CE}"/>
          </ac:spMkLst>
        </pc:spChg>
        <pc:spChg chg="mod">
          <ac:chgData name="Cara Wilcox" userId="f7eeacaac59bc5af" providerId="LiveId" clId="{09AB3D65-0A6F-405F-B83C-431F5063C2A6}" dt="2022-06-06T00:57:52.335" v="381" actId="1076"/>
          <ac:spMkLst>
            <pc:docMk/>
            <pc:sldMk cId="2691426753" sldId="256"/>
            <ac:spMk id="17" creationId="{B386651F-A7AD-1D53-37CC-B2DC6D702291}"/>
          </ac:spMkLst>
        </pc:spChg>
        <pc:spChg chg="del mod">
          <ac:chgData name="Cara Wilcox" userId="f7eeacaac59bc5af" providerId="LiveId" clId="{09AB3D65-0A6F-405F-B83C-431F5063C2A6}" dt="2022-06-06T00:27:38.939" v="90" actId="478"/>
          <ac:spMkLst>
            <pc:docMk/>
            <pc:sldMk cId="2691426753" sldId="256"/>
            <ac:spMk id="26" creationId="{7764FD26-BCA8-FC34-0D33-0F3FE7605BFC}"/>
          </ac:spMkLst>
        </pc:spChg>
        <pc:spChg chg="mod">
          <ac:chgData name="Cara Wilcox" userId="f7eeacaac59bc5af" providerId="LiveId" clId="{09AB3D65-0A6F-405F-B83C-431F5063C2A6}" dt="2022-06-06T00:56:58.045" v="369" actId="1076"/>
          <ac:spMkLst>
            <pc:docMk/>
            <pc:sldMk cId="2691426753" sldId="256"/>
            <ac:spMk id="29" creationId="{E1C208ED-1FCB-5781-A723-0A17235CCDA4}"/>
          </ac:spMkLst>
        </pc:spChg>
        <pc:spChg chg="mod">
          <ac:chgData name="Cara Wilcox" userId="f7eeacaac59bc5af" providerId="LiveId" clId="{09AB3D65-0A6F-405F-B83C-431F5063C2A6}" dt="2022-06-06T00:57:11.348" v="370" actId="1076"/>
          <ac:spMkLst>
            <pc:docMk/>
            <pc:sldMk cId="2691426753" sldId="256"/>
            <ac:spMk id="31" creationId="{0268A026-2765-A63E-22D9-32CAFEDDF3D7}"/>
          </ac:spMkLst>
        </pc:spChg>
        <pc:spChg chg="mod">
          <ac:chgData name="Cara Wilcox" userId="f7eeacaac59bc5af" providerId="LiveId" clId="{09AB3D65-0A6F-405F-B83C-431F5063C2A6}" dt="2022-06-06T00:55:44.353" v="338" actId="1076"/>
          <ac:spMkLst>
            <pc:docMk/>
            <pc:sldMk cId="2691426753" sldId="256"/>
            <ac:spMk id="34" creationId="{3B9DC4F5-F320-C840-2CC9-961CA5F0FC5F}"/>
          </ac:spMkLst>
        </pc:spChg>
        <pc:spChg chg="mod">
          <ac:chgData name="Cara Wilcox" userId="f7eeacaac59bc5af" providerId="LiveId" clId="{09AB3D65-0A6F-405F-B83C-431F5063C2A6}" dt="2022-06-06T00:55:56.477" v="340" actId="1076"/>
          <ac:spMkLst>
            <pc:docMk/>
            <pc:sldMk cId="2691426753" sldId="256"/>
            <ac:spMk id="38" creationId="{83E846DA-C97B-134A-B284-AE15906600C3}"/>
          </ac:spMkLst>
        </pc:spChg>
        <pc:spChg chg="mod">
          <ac:chgData name="Cara Wilcox" userId="f7eeacaac59bc5af" providerId="LiveId" clId="{09AB3D65-0A6F-405F-B83C-431F5063C2A6}" dt="2022-06-06T00:57:11.348" v="370" actId="1076"/>
          <ac:spMkLst>
            <pc:docMk/>
            <pc:sldMk cId="2691426753" sldId="256"/>
            <ac:spMk id="41" creationId="{11FAD34D-3481-B5C8-CC83-A00AD11F875F}"/>
          </ac:spMkLst>
        </pc:spChg>
        <pc:spChg chg="add mod">
          <ac:chgData name="Cara Wilcox" userId="f7eeacaac59bc5af" providerId="LiveId" clId="{09AB3D65-0A6F-405F-B83C-431F5063C2A6}" dt="2022-06-06T00:56:23.875" v="345" actId="1076"/>
          <ac:spMkLst>
            <pc:docMk/>
            <pc:sldMk cId="2691426753" sldId="256"/>
            <ac:spMk id="49" creationId="{F70B062D-5FBD-E8B7-E2EB-67F36A9D5B73}"/>
          </ac:spMkLst>
        </pc:spChg>
        <pc:spChg chg="add mod">
          <ac:chgData name="Cara Wilcox" userId="f7eeacaac59bc5af" providerId="LiveId" clId="{09AB3D65-0A6F-405F-B83C-431F5063C2A6}" dt="2022-06-06T00:57:11.348" v="370" actId="1076"/>
          <ac:spMkLst>
            <pc:docMk/>
            <pc:sldMk cId="2691426753" sldId="256"/>
            <ac:spMk id="50" creationId="{BD2E2883-C4F8-ABBC-CB61-3C097F29D62F}"/>
          </ac:spMkLst>
        </pc:spChg>
        <pc:spChg chg="add del">
          <ac:chgData name="Cara Wilcox" userId="f7eeacaac59bc5af" providerId="LiveId" clId="{09AB3D65-0A6F-405F-B83C-431F5063C2A6}" dt="2022-06-06T00:52:32.504" v="284" actId="22"/>
          <ac:spMkLst>
            <pc:docMk/>
            <pc:sldMk cId="2691426753" sldId="256"/>
            <ac:spMk id="52" creationId="{8FA40A93-8EFF-59FA-7F9B-B535EFE7360A}"/>
          </ac:spMkLst>
        </pc:spChg>
        <pc:spChg chg="add mod">
          <ac:chgData name="Cara Wilcox" userId="f7eeacaac59bc5af" providerId="LiveId" clId="{09AB3D65-0A6F-405F-B83C-431F5063C2A6}" dt="2022-06-06T00:56:09.142" v="343" actId="1076"/>
          <ac:spMkLst>
            <pc:docMk/>
            <pc:sldMk cId="2691426753" sldId="256"/>
            <ac:spMk id="53" creationId="{01AA3419-69E3-600D-1CCE-29C411790057}"/>
          </ac:spMkLst>
        </pc:spChg>
        <pc:spChg chg="add mod">
          <ac:chgData name="Cara Wilcox" userId="f7eeacaac59bc5af" providerId="LiveId" clId="{09AB3D65-0A6F-405F-B83C-431F5063C2A6}" dt="2022-06-06T00:57:39.985" v="379" actId="1076"/>
          <ac:spMkLst>
            <pc:docMk/>
            <pc:sldMk cId="2691426753" sldId="256"/>
            <ac:spMk id="54" creationId="{B1B31EDB-C56E-5322-73A4-AB6EC20CA138}"/>
          </ac:spMkLst>
        </pc:spChg>
        <pc:grpChg chg="add mod">
          <ac:chgData name="Cara Wilcox" userId="f7eeacaac59bc5af" providerId="LiveId" clId="{09AB3D65-0A6F-405F-B83C-431F5063C2A6}" dt="2022-06-06T00:55:20.917" v="335" actId="1076"/>
          <ac:grpSpMkLst>
            <pc:docMk/>
            <pc:sldMk cId="2691426753" sldId="256"/>
            <ac:grpSpMk id="16" creationId="{C5BCBB7E-0868-953D-E2DE-7B7680592C4C}"/>
          </ac:grpSpMkLst>
        </pc:grpChg>
        <pc:grpChg chg="mod">
          <ac:chgData name="Cara Wilcox" userId="f7eeacaac59bc5af" providerId="LiveId" clId="{09AB3D65-0A6F-405F-B83C-431F5063C2A6}" dt="2022-06-06T00:57:44.719" v="380" actId="1076"/>
          <ac:grpSpMkLst>
            <pc:docMk/>
            <pc:sldMk cId="2691426753" sldId="256"/>
            <ac:grpSpMk id="36" creationId="{A48AB498-78FB-8CE6-9FCA-E51D28EA15C3}"/>
          </ac:grpSpMkLst>
        </pc:grpChg>
        <pc:grpChg chg="del mod">
          <ac:chgData name="Cara Wilcox" userId="f7eeacaac59bc5af" providerId="LiveId" clId="{09AB3D65-0A6F-405F-B83C-431F5063C2A6}" dt="2022-06-06T00:25:17.360" v="28" actId="165"/>
          <ac:grpSpMkLst>
            <pc:docMk/>
            <pc:sldMk cId="2691426753" sldId="256"/>
            <ac:grpSpMk id="37" creationId="{80588445-1399-3354-A191-1E230EB91334}"/>
          </ac:grpSpMkLst>
        </pc:grpChg>
        <pc:picChg chg="add del mod">
          <ac:chgData name="Cara Wilcox" userId="f7eeacaac59bc5af" providerId="LiveId" clId="{09AB3D65-0A6F-405F-B83C-431F5063C2A6}" dt="2022-06-06T00:31:57.755" v="144" actId="478"/>
          <ac:picMkLst>
            <pc:docMk/>
            <pc:sldMk cId="2691426753" sldId="256"/>
            <ac:picMk id="3" creationId="{A9592D59-BFDE-9006-918A-85DC3B72AA92}"/>
          </ac:picMkLst>
        </pc:picChg>
        <pc:picChg chg="mod">
          <ac:chgData name="Cara Wilcox" userId="f7eeacaac59bc5af" providerId="LiveId" clId="{09AB3D65-0A6F-405F-B83C-431F5063C2A6}" dt="2022-06-06T00:36:56.176" v="168" actId="164"/>
          <ac:picMkLst>
            <pc:docMk/>
            <pc:sldMk cId="2691426753" sldId="256"/>
            <ac:picMk id="6" creationId="{930EBCBC-52B1-F35B-4CCD-93A95ABA5B26}"/>
          </ac:picMkLst>
        </pc:picChg>
        <pc:picChg chg="add mod modCrop">
          <ac:chgData name="Cara Wilcox" userId="f7eeacaac59bc5af" providerId="LiveId" clId="{09AB3D65-0A6F-405F-B83C-431F5063C2A6}" dt="2022-06-06T00:35:57.140" v="157" actId="1076"/>
          <ac:picMkLst>
            <pc:docMk/>
            <pc:sldMk cId="2691426753" sldId="256"/>
            <ac:picMk id="7" creationId="{D52422C8-C418-9444-09F8-BE10EE41F019}"/>
          </ac:picMkLst>
        </pc:picChg>
        <pc:picChg chg="mod">
          <ac:chgData name="Cara Wilcox" userId="f7eeacaac59bc5af" providerId="LiveId" clId="{09AB3D65-0A6F-405F-B83C-431F5063C2A6}" dt="2022-06-06T00:55:31.069" v="336" actId="1076"/>
          <ac:picMkLst>
            <pc:docMk/>
            <pc:sldMk cId="2691426753" sldId="256"/>
            <ac:picMk id="10" creationId="{52689F15-9F19-867D-38DD-EB7648509D4F}"/>
          </ac:picMkLst>
        </pc:picChg>
        <pc:picChg chg="add mod modCrop">
          <ac:chgData name="Cara Wilcox" userId="f7eeacaac59bc5af" providerId="LiveId" clId="{09AB3D65-0A6F-405F-B83C-431F5063C2A6}" dt="2022-06-06T00:57:20.032" v="371" actId="1076"/>
          <ac:picMkLst>
            <pc:docMk/>
            <pc:sldMk cId="2691426753" sldId="256"/>
            <ac:picMk id="11" creationId="{5AEB18DC-179A-3AC3-41FE-2BE82982650D}"/>
          </ac:picMkLst>
        </pc:picChg>
        <pc:picChg chg="del mod">
          <ac:chgData name="Cara Wilcox" userId="f7eeacaac59bc5af" providerId="LiveId" clId="{09AB3D65-0A6F-405F-B83C-431F5063C2A6}" dt="2022-06-06T00:27:35.044" v="89" actId="478"/>
          <ac:picMkLst>
            <pc:docMk/>
            <pc:sldMk cId="2691426753" sldId="256"/>
            <ac:picMk id="13" creationId="{24F28E88-BDFF-B121-7D30-00E9BBACD7D2}"/>
          </ac:picMkLst>
        </pc:picChg>
        <pc:picChg chg="mod">
          <ac:chgData name="Cara Wilcox" userId="f7eeacaac59bc5af" providerId="LiveId" clId="{09AB3D65-0A6F-405F-B83C-431F5063C2A6}" dt="2022-06-05T22:09:27.252" v="13" actId="1076"/>
          <ac:picMkLst>
            <pc:docMk/>
            <pc:sldMk cId="2691426753" sldId="256"/>
            <ac:picMk id="19" creationId="{1BA73871-DB0C-327A-5DF4-7F7F0DBCB0FD}"/>
          </ac:picMkLst>
        </pc:picChg>
        <pc:picChg chg="add del mod">
          <ac:chgData name="Cara Wilcox" userId="f7eeacaac59bc5af" providerId="LiveId" clId="{09AB3D65-0A6F-405F-B83C-431F5063C2A6}" dt="2022-06-06T00:39:44.265" v="184" actId="931"/>
          <ac:picMkLst>
            <pc:docMk/>
            <pc:sldMk cId="2691426753" sldId="256"/>
            <ac:picMk id="20" creationId="{D660E71E-D55F-931C-0B69-1AB265396D37}"/>
          </ac:picMkLst>
        </pc:picChg>
        <pc:picChg chg="mod">
          <ac:chgData name="Cara Wilcox" userId="f7eeacaac59bc5af" providerId="LiveId" clId="{09AB3D65-0A6F-405F-B83C-431F5063C2A6}" dt="2022-06-05T22:09:27.252" v="13" actId="1076"/>
          <ac:picMkLst>
            <pc:docMk/>
            <pc:sldMk cId="2691426753" sldId="256"/>
            <ac:picMk id="21" creationId="{FA2FADB0-602F-4A15-326B-A069A8B04A94}"/>
          </ac:picMkLst>
        </pc:picChg>
        <pc:picChg chg="mod topLvl">
          <ac:chgData name="Cara Wilcox" userId="f7eeacaac59bc5af" providerId="LiveId" clId="{09AB3D65-0A6F-405F-B83C-431F5063C2A6}" dt="2022-06-06T00:55:31.069" v="336" actId="1076"/>
          <ac:picMkLst>
            <pc:docMk/>
            <pc:sldMk cId="2691426753" sldId="256"/>
            <ac:picMk id="23" creationId="{38DCEE6E-3FB3-FC17-8DBF-72A0E7CDDEE5}"/>
          </ac:picMkLst>
        </pc:picChg>
        <pc:picChg chg="add mod">
          <ac:chgData name="Cara Wilcox" userId="f7eeacaac59bc5af" providerId="LiveId" clId="{09AB3D65-0A6F-405F-B83C-431F5063C2A6}" dt="2022-06-06T00:57:11.348" v="370" actId="1076"/>
          <ac:picMkLst>
            <pc:docMk/>
            <pc:sldMk cId="2691426753" sldId="256"/>
            <ac:picMk id="24" creationId="{F0C2CA15-9FCB-CDCA-C6D1-A7C67111AB1A}"/>
          </ac:picMkLst>
        </pc:picChg>
        <pc:picChg chg="del mod topLvl">
          <ac:chgData name="Cara Wilcox" userId="f7eeacaac59bc5af" providerId="LiveId" clId="{09AB3D65-0A6F-405F-B83C-431F5063C2A6}" dt="2022-06-06T00:37:02.396" v="170" actId="478"/>
          <ac:picMkLst>
            <pc:docMk/>
            <pc:sldMk cId="2691426753" sldId="256"/>
            <ac:picMk id="25" creationId="{5978A17B-0568-6C9E-098A-A08DE02B9315}"/>
          </ac:picMkLst>
        </pc:picChg>
        <pc:picChg chg="add del mod">
          <ac:chgData name="Cara Wilcox" userId="f7eeacaac59bc5af" providerId="LiveId" clId="{09AB3D65-0A6F-405F-B83C-431F5063C2A6}" dt="2022-06-06T00:29:05.769" v="110" actId="478"/>
          <ac:picMkLst>
            <pc:docMk/>
            <pc:sldMk cId="2691426753" sldId="256"/>
            <ac:picMk id="28" creationId="{4A8DCB8B-155C-0924-6A88-0C35E846A42E}"/>
          </ac:picMkLst>
        </pc:picChg>
        <pc:picChg chg="add mod">
          <ac:chgData name="Cara Wilcox" userId="f7eeacaac59bc5af" providerId="LiveId" clId="{09AB3D65-0A6F-405F-B83C-431F5063C2A6}" dt="2022-06-06T00:36:56.176" v="168" actId="164"/>
          <ac:picMkLst>
            <pc:docMk/>
            <pc:sldMk cId="2691426753" sldId="256"/>
            <ac:picMk id="30" creationId="{7CDA06F1-2849-5D53-B5EC-86EA0605B06C}"/>
          </ac:picMkLst>
        </pc:picChg>
        <pc:picChg chg="add mod">
          <ac:chgData name="Cara Wilcox" userId="f7eeacaac59bc5af" providerId="LiveId" clId="{09AB3D65-0A6F-405F-B83C-431F5063C2A6}" dt="2022-06-06T00:36:56.176" v="168" actId="164"/>
          <ac:picMkLst>
            <pc:docMk/>
            <pc:sldMk cId="2691426753" sldId="256"/>
            <ac:picMk id="32" creationId="{EDC1DFEB-DE02-ECFC-30EB-FF0166BD611A}"/>
          </ac:picMkLst>
        </pc:picChg>
        <pc:picChg chg="del mod">
          <ac:chgData name="Cara Wilcox" userId="f7eeacaac59bc5af" providerId="LiveId" clId="{09AB3D65-0A6F-405F-B83C-431F5063C2A6}" dt="2022-06-06T00:40:55.305" v="190" actId="478"/>
          <ac:picMkLst>
            <pc:docMk/>
            <pc:sldMk cId="2691426753" sldId="256"/>
            <ac:picMk id="33" creationId="{B08346C9-8D8C-3A4C-024C-F7F28042132C}"/>
          </ac:picMkLst>
        </pc:picChg>
        <pc:picChg chg="mod">
          <ac:chgData name="Cara Wilcox" userId="f7eeacaac59bc5af" providerId="LiveId" clId="{09AB3D65-0A6F-405F-B83C-431F5063C2A6}" dt="2022-06-06T00:55:34.785" v="337" actId="1076"/>
          <ac:picMkLst>
            <pc:docMk/>
            <pc:sldMk cId="2691426753" sldId="256"/>
            <ac:picMk id="35" creationId="{4862CCBA-6FBD-F704-F159-1324DB0534B8}"/>
          </ac:picMkLst>
        </pc:picChg>
        <pc:picChg chg="mod">
          <ac:chgData name="Cara Wilcox" userId="f7eeacaac59bc5af" providerId="LiveId" clId="{09AB3D65-0A6F-405F-B83C-431F5063C2A6}" dt="2022-06-06T00:56:05.392" v="342" actId="1076"/>
          <ac:picMkLst>
            <pc:docMk/>
            <pc:sldMk cId="2691426753" sldId="256"/>
            <ac:picMk id="39" creationId="{529B7839-723F-1B4C-825B-ACCD6BA3A356}"/>
          </ac:picMkLst>
        </pc:picChg>
        <pc:picChg chg="del mod">
          <ac:chgData name="Cara Wilcox" userId="f7eeacaac59bc5af" providerId="LiveId" clId="{09AB3D65-0A6F-405F-B83C-431F5063C2A6}" dt="2022-06-06T00:40:59.875" v="191" actId="478"/>
          <ac:picMkLst>
            <pc:docMk/>
            <pc:sldMk cId="2691426753" sldId="256"/>
            <ac:picMk id="40" creationId="{845C164E-1246-662F-5818-957AC56FABFF}"/>
          </ac:picMkLst>
        </pc:picChg>
        <pc:picChg chg="add mod">
          <ac:chgData name="Cara Wilcox" userId="f7eeacaac59bc5af" providerId="LiveId" clId="{09AB3D65-0A6F-405F-B83C-431F5063C2A6}" dt="2022-06-06T00:36:56.176" v="168" actId="164"/>
          <ac:picMkLst>
            <pc:docMk/>
            <pc:sldMk cId="2691426753" sldId="256"/>
            <ac:picMk id="42" creationId="{FD2FB099-F3C1-E3F2-4C3A-AC670529F93B}"/>
          </ac:picMkLst>
        </pc:picChg>
        <pc:picChg chg="add mod">
          <ac:chgData name="Cara Wilcox" userId="f7eeacaac59bc5af" providerId="LiveId" clId="{09AB3D65-0A6F-405F-B83C-431F5063C2A6}" dt="2022-06-05T22:10:26.779" v="14"/>
          <ac:picMkLst>
            <pc:docMk/>
            <pc:sldMk cId="2691426753" sldId="256"/>
            <ac:picMk id="43" creationId="{FDCA2B31-63D1-600E-C685-37CCEF4D0EF1}"/>
          </ac:picMkLst>
        </pc:picChg>
        <pc:picChg chg="add mod">
          <ac:chgData name="Cara Wilcox" userId="f7eeacaac59bc5af" providerId="LiveId" clId="{09AB3D65-0A6F-405F-B83C-431F5063C2A6}" dt="2022-06-06T00:36:43.295" v="165" actId="571"/>
          <ac:picMkLst>
            <pc:docMk/>
            <pc:sldMk cId="2691426753" sldId="256"/>
            <ac:picMk id="44" creationId="{4138AF45-4A93-CDED-1A85-83A7BC1AD3FC}"/>
          </ac:picMkLst>
        </pc:picChg>
        <pc:picChg chg="add mod">
          <ac:chgData name="Cara Wilcox" userId="f7eeacaac59bc5af" providerId="LiveId" clId="{09AB3D65-0A6F-405F-B83C-431F5063C2A6}" dt="2022-06-06T00:36:43.295" v="165" actId="571"/>
          <ac:picMkLst>
            <pc:docMk/>
            <pc:sldMk cId="2691426753" sldId="256"/>
            <ac:picMk id="45" creationId="{88BD8CED-55C3-5E67-DACE-670F4B0F171C}"/>
          </ac:picMkLst>
        </pc:picChg>
        <pc:picChg chg="add mod">
          <ac:chgData name="Cara Wilcox" userId="f7eeacaac59bc5af" providerId="LiveId" clId="{09AB3D65-0A6F-405F-B83C-431F5063C2A6}" dt="2022-06-06T00:56:27.031" v="346" actId="1076"/>
          <ac:picMkLst>
            <pc:docMk/>
            <pc:sldMk cId="2691426753" sldId="256"/>
            <ac:picMk id="46" creationId="{A477FD25-963D-9798-F3EE-BD7CDDE8BF32}"/>
          </ac:picMkLst>
        </pc:picChg>
        <pc:picChg chg="del mod">
          <ac:chgData name="Cara Wilcox" userId="f7eeacaac59bc5af" providerId="LiveId" clId="{09AB3D65-0A6F-405F-B83C-431F5063C2A6}" dt="2022-06-06T00:48:02.357" v="227" actId="478"/>
          <ac:picMkLst>
            <pc:docMk/>
            <pc:sldMk cId="2691426753" sldId="256"/>
            <ac:picMk id="1026" creationId="{FC3FE93D-B02F-C085-92B5-487F8972309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A86F8A-3B89-4DDA-8DAF-2611ED683CB3}" type="datetimeFigureOut">
              <a:rPr lang="en-US" smtClean="0"/>
              <a:t>6/5/2022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5946D-E974-4E22-A8B0-18FF46312338}" type="slidenum">
              <a:rPr lang="en-US" smtClean="0"/>
              <a:t>‹#›</a:t>
            </a:fld>
            <a:endParaRPr lang="en-US"/>
          </a:p>
        </p:txBody>
      </p:sp>
    </p:spTree>
    <p:extLst>
      <p:ext uri="{BB962C8B-B14F-4D97-AF65-F5344CB8AC3E}">
        <p14:creationId xmlns:p14="http://schemas.microsoft.com/office/powerpoint/2010/main" val="3147586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MDCG 2022-6 </a:t>
            </a:r>
          </a:p>
          <a:p>
            <a:r>
              <a:rPr lang="en-US" dirty="0">
                <a:effectLst/>
                <a:latin typeface="Arial" panose="020B0604020202020204" pitchFamily="34" charset="0"/>
              </a:rPr>
              <a:t>4.2 Changes not concerning the design or intended purpose</a:t>
            </a:r>
            <a:br>
              <a:rPr lang="en-US" dirty="0"/>
            </a:br>
            <a:r>
              <a:rPr lang="en-US" dirty="0">
                <a:effectLst/>
                <a:latin typeface="Arial" panose="020B0604020202020204" pitchFamily="34" charset="0"/>
              </a:rPr>
              <a:t>Changes concerning the manufacturer’s </a:t>
            </a:r>
            <a:r>
              <a:rPr lang="en-US" dirty="0" err="1">
                <a:effectLst/>
                <a:latin typeface="Arial" panose="020B0604020202020204" pitchFamily="34" charset="0"/>
              </a:rPr>
              <a:t>organisation</a:t>
            </a:r>
            <a:r>
              <a:rPr lang="en-US" dirty="0">
                <a:effectLst/>
                <a:latin typeface="Arial" panose="020B0604020202020204" pitchFamily="34" charset="0"/>
              </a:rPr>
              <a:t> (administrative changes) or changes concerning the manufacturing process should generally not be considered changes in the design or intended purpose within the meaning of Article 110(3) IVDR, even if they need to be reflected in the information to be supplied with the device (e.g. label or instructions for use).</a:t>
            </a:r>
            <a:br>
              <a:rPr lang="en-US" dirty="0"/>
            </a:br>
            <a:r>
              <a:rPr lang="en-US" dirty="0">
                <a:effectLst/>
                <a:latin typeface="Arial" panose="020B0604020202020204" pitchFamily="34" charset="0"/>
              </a:rPr>
              <a:t>This includes for example:</a:t>
            </a:r>
            <a:br>
              <a:rPr lang="en-US" dirty="0"/>
            </a:br>
            <a:r>
              <a:rPr lang="en-US" dirty="0">
                <a:effectLst/>
                <a:latin typeface="Arial" panose="020B0604020202020204" pitchFamily="34" charset="0"/>
              </a:rPr>
              <a:t> changes of the </a:t>
            </a:r>
            <a:r>
              <a:rPr lang="en-US" b="1" dirty="0">
                <a:effectLst/>
                <a:latin typeface="Arial" panose="020B0604020202020204" pitchFamily="34" charset="0"/>
              </a:rPr>
              <a:t>manufacturer’s name, address or legal form, including a merger or</a:t>
            </a:r>
            <a:br>
              <a:rPr lang="en-US" b="1" dirty="0"/>
            </a:br>
            <a:r>
              <a:rPr lang="en-US" b="1" dirty="0">
                <a:effectLst/>
                <a:latin typeface="Arial" panose="020B0604020202020204" pitchFamily="34" charset="0"/>
              </a:rPr>
              <a:t>acquisition </a:t>
            </a:r>
            <a:r>
              <a:rPr lang="en-US" dirty="0">
                <a:effectLst/>
                <a:latin typeface="Arial" panose="020B0604020202020204" pitchFamily="34" charset="0"/>
              </a:rPr>
              <a:t>involving the manufacturer;</a:t>
            </a:r>
            <a:br>
              <a:rPr lang="en-US" dirty="0"/>
            </a:br>
            <a:r>
              <a:rPr lang="en-US" dirty="0">
                <a:effectLst/>
                <a:latin typeface="Arial" panose="020B0604020202020204" pitchFamily="34" charset="0"/>
              </a:rPr>
              <a:t> changes in relation to the </a:t>
            </a:r>
            <a:r>
              <a:rPr lang="en-US" b="1" dirty="0" err="1">
                <a:effectLst/>
                <a:latin typeface="Arial" panose="020B0604020202020204" pitchFamily="34" charset="0"/>
              </a:rPr>
              <a:t>authorised</a:t>
            </a:r>
            <a:r>
              <a:rPr lang="en-US" b="1" dirty="0">
                <a:effectLst/>
                <a:latin typeface="Arial" panose="020B0604020202020204" pitchFamily="34" charset="0"/>
              </a:rPr>
              <a:t> representative</a:t>
            </a:r>
            <a:r>
              <a:rPr lang="en-US" dirty="0">
                <a:effectLst/>
                <a:latin typeface="Arial" panose="020B0604020202020204" pitchFamily="34" charset="0"/>
              </a:rPr>
              <a:t>;</a:t>
            </a:r>
            <a:br>
              <a:rPr lang="en-US" dirty="0"/>
            </a:br>
            <a:r>
              <a:rPr lang="en-US" dirty="0">
                <a:effectLst/>
                <a:latin typeface="Arial" panose="020B0604020202020204" pitchFamily="34" charset="0"/>
              </a:rPr>
              <a:t> </a:t>
            </a:r>
            <a:r>
              <a:rPr lang="en-US" b="1" dirty="0">
                <a:effectLst/>
                <a:latin typeface="Arial" panose="020B0604020202020204" pitchFamily="34" charset="0"/>
              </a:rPr>
              <a:t>relocation</a:t>
            </a:r>
            <a:r>
              <a:rPr lang="en-US" dirty="0">
                <a:effectLst/>
                <a:latin typeface="Arial" panose="020B0604020202020204" pitchFamily="34" charset="0"/>
              </a:rPr>
              <a:t> or addition of </a:t>
            </a:r>
            <a:r>
              <a:rPr lang="en-US" b="1" dirty="0">
                <a:effectLst/>
                <a:latin typeface="Arial" panose="020B0604020202020204" pitchFamily="34" charset="0"/>
              </a:rPr>
              <a:t>new manufacturing sites, </a:t>
            </a:r>
            <a:r>
              <a:rPr lang="en-US" dirty="0">
                <a:effectLst/>
                <a:latin typeface="Arial" panose="020B0604020202020204" pitchFamily="34" charset="0"/>
              </a:rPr>
              <a:t>including when it affects</a:t>
            </a:r>
            <a:br>
              <a:rPr lang="en-US" dirty="0"/>
            </a:br>
            <a:r>
              <a:rPr lang="en-US" b="1" dirty="0">
                <a:effectLst/>
                <a:latin typeface="Arial" panose="020B0604020202020204" pitchFamily="34" charset="0"/>
              </a:rPr>
              <a:t>subcontractors or suppliers</a:t>
            </a:r>
            <a:r>
              <a:rPr lang="en-US" dirty="0">
                <a:effectLst/>
                <a:latin typeface="Arial" panose="020B0604020202020204" pitchFamily="34" charset="0"/>
              </a:rPr>
              <a:t>;</a:t>
            </a:r>
            <a:br>
              <a:rPr lang="en-US" dirty="0"/>
            </a:br>
            <a:r>
              <a:rPr lang="en-US" dirty="0">
                <a:effectLst/>
                <a:latin typeface="Arial" panose="020B0604020202020204" pitchFamily="34" charset="0"/>
              </a:rPr>
              <a:t> changing the </a:t>
            </a:r>
            <a:r>
              <a:rPr lang="en-US" b="1" dirty="0">
                <a:effectLst/>
                <a:latin typeface="Arial" panose="020B0604020202020204" pitchFamily="34" charset="0"/>
              </a:rPr>
              <a:t>supplier of a material, ingredient or component</a:t>
            </a:r>
            <a:r>
              <a:rPr lang="en-US" dirty="0">
                <a:effectLst/>
                <a:latin typeface="Arial" panose="020B0604020202020204" pitchFamily="34" charset="0"/>
              </a:rPr>
              <a:t>, provided the</a:t>
            </a:r>
            <a:br>
              <a:rPr lang="en-US" dirty="0"/>
            </a:br>
            <a:r>
              <a:rPr lang="en-US" dirty="0">
                <a:effectLst/>
                <a:latin typeface="Arial" panose="020B0604020202020204" pitchFamily="34" charset="0"/>
              </a:rPr>
              <a:t>specifications of the new material, ingredient or component do not change;</a:t>
            </a:r>
            <a:br>
              <a:rPr lang="en-US" dirty="0"/>
            </a:br>
            <a:r>
              <a:rPr lang="en-US" dirty="0">
                <a:effectLst/>
                <a:latin typeface="Arial" panose="020B0604020202020204" pitchFamily="34" charset="0"/>
              </a:rPr>
              <a:t> adding or replacing a </a:t>
            </a:r>
            <a:r>
              <a:rPr lang="en-US" b="1" dirty="0">
                <a:effectLst/>
                <a:latin typeface="Arial" panose="020B0604020202020204" pitchFamily="34" charset="0"/>
              </a:rPr>
              <a:t>new material number </a:t>
            </a:r>
            <a:r>
              <a:rPr lang="en-US" dirty="0">
                <a:effectLst/>
                <a:latin typeface="Arial" panose="020B0604020202020204" pitchFamily="34" charset="0"/>
              </a:rPr>
              <a:t>for logistic reasons without changing the</a:t>
            </a:r>
            <a:br>
              <a:rPr lang="en-US" dirty="0"/>
            </a:br>
            <a:r>
              <a:rPr lang="en-US" dirty="0">
                <a:effectLst/>
                <a:latin typeface="Arial" panose="020B0604020202020204" pitchFamily="34" charset="0"/>
              </a:rPr>
              <a:t>material;</a:t>
            </a:r>
            <a:br>
              <a:rPr lang="en-US" dirty="0"/>
            </a:br>
            <a:r>
              <a:rPr lang="en-US" dirty="0">
                <a:effectLst/>
                <a:latin typeface="Arial" panose="020B0604020202020204" pitchFamily="34" charset="0"/>
              </a:rPr>
              <a:t> changes to </a:t>
            </a:r>
            <a:r>
              <a:rPr lang="en-US" b="1" dirty="0">
                <a:effectLst/>
                <a:latin typeface="Arial" panose="020B0604020202020204" pitchFamily="34" charset="0"/>
              </a:rPr>
              <a:t>outer packaging </a:t>
            </a:r>
            <a:r>
              <a:rPr lang="en-US" dirty="0">
                <a:effectLst/>
                <a:latin typeface="Arial" panose="020B0604020202020204" pitchFamily="34" charset="0"/>
              </a:rPr>
              <a:t>(e.g. size, material, layout) that do not adversely affect</a:t>
            </a:r>
            <a:br>
              <a:rPr lang="en-US" dirty="0"/>
            </a:br>
            <a:r>
              <a:rPr lang="en-US" dirty="0">
                <a:effectLst/>
                <a:latin typeface="Arial" panose="020B0604020202020204" pitchFamily="34" charset="0"/>
              </a:rPr>
              <a:t>the stability, sterility or microbiological state of the device;</a:t>
            </a:r>
            <a:br>
              <a:rPr lang="en-US" dirty="0"/>
            </a:br>
            <a:r>
              <a:rPr lang="en-US" dirty="0">
                <a:effectLst/>
                <a:latin typeface="Arial" panose="020B0604020202020204" pitchFamily="34" charset="0"/>
              </a:rPr>
              <a:t> new </a:t>
            </a:r>
            <a:r>
              <a:rPr lang="en-US" b="1" dirty="0">
                <a:effectLst/>
                <a:latin typeface="Arial" panose="020B0604020202020204" pitchFamily="34" charset="0"/>
              </a:rPr>
              <a:t>process validation </a:t>
            </a:r>
            <a:r>
              <a:rPr lang="en-US" dirty="0">
                <a:effectLst/>
                <a:latin typeface="Arial" panose="020B0604020202020204" pitchFamily="34" charset="0"/>
              </a:rPr>
              <a:t>as part of manufacturing improvements or scale-up of</a:t>
            </a:r>
            <a:br>
              <a:rPr lang="en-US" dirty="0"/>
            </a:br>
            <a:r>
              <a:rPr lang="en-US" dirty="0">
                <a:effectLst/>
                <a:latin typeface="Arial" panose="020B0604020202020204" pitchFamily="34" charset="0"/>
              </a:rPr>
              <a:t>manufacturing.</a:t>
            </a:r>
            <a:br>
              <a:rPr lang="en-US" dirty="0"/>
            </a:br>
            <a:r>
              <a:rPr lang="en-US" dirty="0">
                <a:effectLst/>
                <a:latin typeface="Arial" panose="020B0604020202020204" pitchFamily="34" charset="0"/>
              </a:rPr>
              <a:t>Changes of the </a:t>
            </a:r>
            <a:r>
              <a:rPr lang="en-US" b="1" dirty="0">
                <a:effectLst/>
                <a:latin typeface="Arial" panose="020B0604020202020204" pitchFamily="34" charset="0"/>
              </a:rPr>
              <a:t>QMS</a:t>
            </a:r>
            <a:r>
              <a:rPr lang="en-US" dirty="0">
                <a:effectLst/>
                <a:latin typeface="Arial" panose="020B0604020202020204" pitchFamily="34" charset="0"/>
              </a:rPr>
              <a:t>, such as changes in the </a:t>
            </a:r>
            <a:r>
              <a:rPr lang="en-US" b="1" dirty="0">
                <a:effectLst/>
                <a:latin typeface="Arial" panose="020B0604020202020204" pitchFamily="34" charset="0"/>
              </a:rPr>
              <a:t>monitoring and control of production and</a:t>
            </a:r>
            <a:br>
              <a:rPr lang="en-US" b="1" dirty="0"/>
            </a:br>
            <a:r>
              <a:rPr lang="en-US" b="1" dirty="0">
                <a:effectLst/>
                <a:latin typeface="Arial" panose="020B0604020202020204" pitchFamily="34" charset="0"/>
              </a:rPr>
              <a:t>operations environment</a:t>
            </a:r>
            <a:r>
              <a:rPr lang="en-US" dirty="0">
                <a:effectLst/>
                <a:latin typeface="Arial" panose="020B0604020202020204" pitchFamily="34" charset="0"/>
              </a:rPr>
              <a:t>, generally do not impact the design or intended purpose either,</a:t>
            </a:r>
            <a:br>
              <a:rPr lang="en-US" dirty="0"/>
            </a:br>
            <a:r>
              <a:rPr lang="en-US" dirty="0">
                <a:effectLst/>
                <a:latin typeface="Arial" panose="020B0604020202020204" pitchFamily="34" charset="0"/>
              </a:rPr>
              <a:t>provided that the conditions for which the conformity assessment certification was granted</a:t>
            </a:r>
            <a:br>
              <a:rPr lang="en-US" dirty="0"/>
            </a:br>
            <a:r>
              <a:rPr lang="en-US" dirty="0">
                <a:effectLst/>
                <a:latin typeface="Arial" panose="020B0604020202020204" pitchFamily="34" charset="0"/>
              </a:rPr>
              <a:t>are maintained.</a:t>
            </a:r>
          </a:p>
          <a:p>
            <a:endParaRPr lang="en-US" dirty="0">
              <a:effectLst/>
              <a:latin typeface="Arial" panose="020B0604020202020204" pitchFamily="34" charset="0"/>
            </a:endParaRPr>
          </a:p>
          <a:p>
            <a:r>
              <a:rPr lang="en-US" dirty="0">
                <a:effectLst/>
                <a:latin typeface="Arial" panose="020B0604020202020204" pitchFamily="34" charset="0"/>
              </a:rPr>
              <a:t>4.3 Changes in the design or intended purpose</a:t>
            </a:r>
            <a:br>
              <a:rPr lang="en-US" dirty="0"/>
            </a:br>
            <a:r>
              <a:rPr lang="en-US" dirty="0">
                <a:effectLst/>
                <a:latin typeface="Arial" panose="020B0604020202020204" pitchFamily="34" charset="0"/>
              </a:rPr>
              <a:t>4.3.1 Design and intended purpose</a:t>
            </a:r>
            <a:br>
              <a:rPr lang="en-US" dirty="0"/>
            </a:br>
            <a:r>
              <a:rPr lang="en-US" dirty="0">
                <a:effectLst/>
                <a:latin typeface="Arial" panose="020B0604020202020204" pitchFamily="34" charset="0"/>
              </a:rPr>
              <a:t>As the devices that are placed on the market in accordance with the transitional provision</a:t>
            </a:r>
            <a:br>
              <a:rPr lang="en-US" dirty="0"/>
            </a:br>
            <a:r>
              <a:rPr lang="en-US" dirty="0">
                <a:effectLst/>
                <a:latin typeface="Arial" panose="020B0604020202020204" pitchFamily="34" charset="0"/>
              </a:rPr>
              <a:t>laid down in Article 110(3) IVDR need to be in compliance with Directive 98/79/EC, the</a:t>
            </a:r>
            <a:br>
              <a:rPr lang="en-US" dirty="0"/>
            </a:br>
            <a:r>
              <a:rPr lang="en-US" dirty="0">
                <a:effectLst/>
                <a:latin typeface="Arial" panose="020B0604020202020204" pitchFamily="34" charset="0"/>
              </a:rPr>
              <a:t>benchmark for determining their design and intended purpose, as well as any possible</a:t>
            </a:r>
            <a:br>
              <a:rPr lang="en-US" dirty="0"/>
            </a:br>
            <a:r>
              <a:rPr lang="en-US" dirty="0">
                <a:effectLst/>
                <a:latin typeface="Arial" panose="020B0604020202020204" pitchFamily="34" charset="0"/>
              </a:rPr>
              <a:t>change, should be the IVDD.</a:t>
            </a:r>
            <a:br>
              <a:rPr lang="en-US" dirty="0"/>
            </a:br>
            <a:r>
              <a:rPr lang="en-US" dirty="0">
                <a:effectLst/>
                <a:latin typeface="Arial" panose="020B0604020202020204" pitchFamily="34" charset="0"/>
              </a:rPr>
              <a:t>While the IVDD does not define the ‘design’ of a device, the ‘intended purpose’ means “the</a:t>
            </a:r>
            <a:br>
              <a:rPr lang="en-US" dirty="0"/>
            </a:br>
            <a:r>
              <a:rPr lang="en-US" dirty="0">
                <a:effectLst/>
                <a:latin typeface="Arial" panose="020B0604020202020204" pitchFamily="34" charset="0"/>
              </a:rPr>
              <a:t>use for which the device is intended according to the data supplied by the manufacturer on</a:t>
            </a:r>
            <a:br>
              <a:rPr lang="en-US" dirty="0"/>
            </a:br>
            <a:r>
              <a:rPr lang="en-US" dirty="0">
                <a:effectLst/>
                <a:latin typeface="Arial" panose="020B0604020202020204" pitchFamily="34" charset="0"/>
              </a:rPr>
              <a:t>the labelling, in the instructions for use and/or in promotional materials” (Article 1(2), point</a:t>
            </a:r>
            <a:br>
              <a:rPr lang="en-US" dirty="0"/>
            </a:br>
            <a:r>
              <a:rPr lang="en-US" dirty="0">
                <a:effectLst/>
                <a:latin typeface="Arial" panose="020B0604020202020204" pitchFamily="34" charset="0"/>
              </a:rPr>
              <a:t>(h), of the IVDD).</a:t>
            </a:r>
            <a:br>
              <a:rPr lang="en-US" dirty="0"/>
            </a:br>
            <a:r>
              <a:rPr lang="en-US" dirty="0">
                <a:effectLst/>
                <a:latin typeface="Arial" panose="020B0604020202020204" pitchFamily="34" charset="0"/>
              </a:rPr>
              <a:t>4.3.2 Significance of changes</a:t>
            </a:r>
            <a:br>
              <a:rPr lang="en-US" dirty="0"/>
            </a:br>
            <a:r>
              <a:rPr lang="en-US" dirty="0">
                <a:effectLst/>
                <a:latin typeface="Arial" panose="020B0604020202020204" pitchFamily="34" charset="0"/>
              </a:rPr>
              <a:t>Not all changes concerning the design or intended purpose would automatically have to be</a:t>
            </a:r>
            <a:br>
              <a:rPr lang="en-US" dirty="0"/>
            </a:br>
            <a:r>
              <a:rPr lang="en-US" dirty="0">
                <a:effectLst/>
                <a:latin typeface="Arial" panose="020B0604020202020204" pitchFamily="34" charset="0"/>
              </a:rPr>
              <a:t>regarded as ‘significant’. Whether or not a change is significant has to be assessed case by</a:t>
            </a:r>
            <a:br>
              <a:rPr lang="en-US" dirty="0"/>
            </a:br>
            <a:r>
              <a:rPr lang="en-US" dirty="0">
                <a:effectLst/>
                <a:latin typeface="Arial" panose="020B0604020202020204" pitchFamily="34" charset="0"/>
              </a:rPr>
              <a:t>case.</a:t>
            </a:r>
            <a:br>
              <a:rPr lang="en-US" dirty="0"/>
            </a:br>
            <a:r>
              <a:rPr lang="en-US" dirty="0">
                <a:effectLst/>
                <a:latin typeface="Arial" panose="020B0604020202020204" pitchFamily="34" charset="0"/>
              </a:rPr>
              <a:t>To facilitate a </a:t>
            </a:r>
            <a:r>
              <a:rPr lang="en-US" dirty="0" err="1">
                <a:effectLst/>
                <a:latin typeface="Arial" panose="020B0604020202020204" pitchFamily="34" charset="0"/>
              </a:rPr>
              <a:t>harmonised</a:t>
            </a:r>
            <a:r>
              <a:rPr lang="en-US" dirty="0">
                <a:effectLst/>
                <a:latin typeface="Arial" panose="020B0604020202020204" pitchFamily="34" charset="0"/>
              </a:rPr>
              <a:t> judgement of the significance of changes, this guidance document</a:t>
            </a:r>
            <a:br>
              <a:rPr lang="en-US" dirty="0"/>
            </a:br>
            <a:r>
              <a:rPr lang="en-US" dirty="0">
                <a:effectLst/>
                <a:latin typeface="Arial" panose="020B0604020202020204" pitchFamily="34" charset="0"/>
              </a:rPr>
              <a:t>provides several flowcharts in the Annex. The assessment of a proposed change using the</a:t>
            </a:r>
            <a:br>
              <a:rPr lang="en-US" dirty="0"/>
            </a:br>
            <a:r>
              <a:rPr lang="en-US" dirty="0">
                <a:effectLst/>
                <a:latin typeface="Arial" panose="020B0604020202020204" pitchFamily="34" charset="0"/>
              </a:rPr>
              <a:t>main flowchart and any of the applicable sub-charts is intended to assist manufacturers,</a:t>
            </a:r>
            <a:br>
              <a:rPr lang="en-US" dirty="0"/>
            </a:br>
            <a:r>
              <a:rPr lang="en-US" dirty="0">
                <a:effectLst/>
                <a:latin typeface="Arial" panose="020B0604020202020204" pitchFamily="34" charset="0"/>
              </a:rPr>
              <a:t>notified bodies and market surveillance authorities in deciding whether or not a change of the</a:t>
            </a:r>
            <a:br>
              <a:rPr lang="en-US" dirty="0"/>
            </a:br>
            <a:r>
              <a:rPr lang="en-US" dirty="0">
                <a:effectLst/>
                <a:latin typeface="Arial" panose="020B0604020202020204" pitchFamily="34" charset="0"/>
              </a:rPr>
              <a:t>design or intended purpose of the device is to be considered significant under IVDR Article</a:t>
            </a:r>
            <a:br>
              <a:rPr lang="en-US" dirty="0"/>
            </a:br>
            <a:r>
              <a:rPr lang="en-US" dirty="0">
                <a:effectLst/>
                <a:latin typeface="Arial" panose="020B0604020202020204" pitchFamily="34" charset="0"/>
              </a:rPr>
              <a:t>110(3).</a:t>
            </a:r>
            <a:br>
              <a:rPr lang="en-US" dirty="0"/>
            </a:br>
            <a:r>
              <a:rPr lang="en-US" dirty="0">
                <a:effectLst/>
                <a:latin typeface="Arial" panose="020B0604020202020204" pitchFamily="34" charset="0"/>
              </a:rPr>
              <a:t>A change is considered a non-significant change of design or intended purpose per IVDR</a:t>
            </a:r>
            <a:br>
              <a:rPr lang="en-US" dirty="0"/>
            </a:br>
            <a:r>
              <a:rPr lang="en-US" dirty="0">
                <a:effectLst/>
                <a:latin typeface="Arial" panose="020B0604020202020204" pitchFamily="34" charset="0"/>
              </a:rPr>
              <a:t>Article 110(3) if the answer to every question in a sub-chart leads to ‘non-significant change’</a:t>
            </a:r>
            <a:br>
              <a:rPr lang="en-US" dirty="0"/>
            </a:br>
            <a:r>
              <a:rPr lang="en-US" dirty="0">
                <a:effectLst/>
                <a:latin typeface="Arial" panose="020B0604020202020204" pitchFamily="34" charset="0"/>
              </a:rPr>
              <a:t>also when returning to the main chart. On the contrary, if any sub-chart delivers the result</a:t>
            </a:r>
            <a:br>
              <a:rPr lang="en-US" dirty="0"/>
            </a:br>
            <a:r>
              <a:rPr lang="en-US" dirty="0">
                <a:effectLst/>
                <a:latin typeface="Arial" panose="020B0604020202020204" pitchFamily="34" charset="0"/>
              </a:rPr>
              <a:t>‘significant change’, the change being assessed is a ‘significant change in design or intended</a:t>
            </a:r>
            <a:br>
              <a:rPr lang="en-US" dirty="0"/>
            </a:br>
            <a:r>
              <a:rPr lang="en-US" dirty="0">
                <a:effectLst/>
                <a:latin typeface="Arial" panose="020B0604020202020204" pitchFamily="34" charset="0"/>
              </a:rPr>
              <a:t>purpose’ according to the IVDR Article 110(3).</a:t>
            </a:r>
            <a:br>
              <a:rPr lang="en-US" dirty="0"/>
            </a:br>
            <a:r>
              <a:rPr lang="en-US" dirty="0">
                <a:effectLst/>
                <a:latin typeface="Arial" panose="020B0604020202020204" pitchFamily="34" charset="0"/>
              </a:rPr>
              <a:t>4.3.2.1. General considerations</a:t>
            </a:r>
            <a:br>
              <a:rPr lang="en-US" dirty="0"/>
            </a:br>
            <a:r>
              <a:rPr lang="en-US" dirty="0">
                <a:effectLst/>
                <a:latin typeface="Arial" panose="020B0604020202020204" pitchFamily="34" charset="0"/>
              </a:rPr>
              <a:t>As a general rule, the following changes in design and/or intended purpose should not be</a:t>
            </a:r>
            <a:br>
              <a:rPr lang="en-US" dirty="0"/>
            </a:br>
            <a:r>
              <a:rPr lang="en-US" dirty="0">
                <a:effectLst/>
                <a:latin typeface="Arial" panose="020B0604020202020204" pitchFamily="34" charset="0"/>
              </a:rPr>
              <a:t>regarded as ‘significant’:</a:t>
            </a:r>
            <a:br>
              <a:rPr lang="en-US" dirty="0"/>
            </a:br>
            <a:r>
              <a:rPr lang="en-US" dirty="0">
                <a:effectLst/>
                <a:latin typeface="Arial" panose="020B0604020202020204" pitchFamily="34" charset="0"/>
              </a:rPr>
              <a:t> changes related to corrective actions assessed and accepted by the competent</a:t>
            </a:r>
            <a:br>
              <a:rPr lang="en-US" dirty="0"/>
            </a:br>
            <a:r>
              <a:rPr lang="en-US" dirty="0">
                <a:effectLst/>
                <a:latin typeface="Arial" panose="020B0604020202020204" pitchFamily="34" charset="0"/>
              </a:rPr>
              <a:t>authority (see also Q&amp;A 15 of the CAMD’s FAQ – IVDR Transitional provisions</a:t>
            </a:r>
            <a:br>
              <a:rPr lang="en-US" dirty="0"/>
            </a:br>
            <a:r>
              <a:rPr lang="en-US" dirty="0">
                <a:effectLst/>
                <a:latin typeface="Arial" panose="020B0604020202020204" pitchFamily="34" charset="0"/>
              </a:rPr>
              <a:t>regarding design changes; the same approach should apply also to changes related</a:t>
            </a:r>
            <a:br>
              <a:rPr lang="en-US" dirty="0"/>
            </a:br>
            <a:r>
              <a:rPr lang="en-US" dirty="0">
                <a:effectLst/>
                <a:latin typeface="Arial" panose="020B0604020202020204" pitchFamily="34" charset="0"/>
              </a:rPr>
              <a:t>to the intended purpose)12;</a:t>
            </a:r>
          </a:p>
          <a:p>
            <a:endParaRPr lang="en-US" dirty="0">
              <a:effectLst/>
              <a:latin typeface="Arial" panose="020B0604020202020204" pitchFamily="34" charset="0"/>
            </a:endParaRPr>
          </a:p>
          <a:p>
            <a:r>
              <a:rPr lang="en-US" dirty="0">
                <a:effectLst/>
                <a:latin typeface="Arial" panose="020B0604020202020204" pitchFamily="34" charset="0"/>
              </a:rPr>
              <a:t>correction of spelling mistakes or merely editorial changes of the information to be</a:t>
            </a:r>
            <a:br>
              <a:rPr lang="en-US" dirty="0"/>
            </a:br>
            <a:r>
              <a:rPr lang="en-US" dirty="0">
                <a:effectLst/>
                <a:latin typeface="Arial" panose="020B0604020202020204" pitchFamily="34" charset="0"/>
              </a:rPr>
              <a:t>supplied with the device (e.g. label or instructions for use);</a:t>
            </a:r>
            <a:br>
              <a:rPr lang="en-US" dirty="0"/>
            </a:br>
            <a:r>
              <a:rPr lang="en-US" dirty="0">
                <a:effectLst/>
                <a:latin typeface="Arial" panose="020B0604020202020204" pitchFamily="34" charset="0"/>
              </a:rPr>
              <a:t> updates of the information to be supplied with the device (e.g. label or instructions for</a:t>
            </a:r>
            <a:br>
              <a:rPr lang="en-US" dirty="0"/>
            </a:br>
            <a:r>
              <a:rPr lang="en-US" dirty="0">
                <a:effectLst/>
                <a:latin typeface="Arial" panose="020B0604020202020204" pitchFamily="34" charset="0"/>
              </a:rPr>
              <a:t>use) if they are required by law other than the IVDR (e.g. CLP Regulation (EC)</a:t>
            </a:r>
            <a:br>
              <a:rPr lang="en-US" dirty="0"/>
            </a:br>
            <a:r>
              <a:rPr lang="en-US" dirty="0">
                <a:effectLst/>
                <a:latin typeface="Arial" panose="020B0604020202020204" pitchFamily="34" charset="0"/>
              </a:rPr>
              <a:t>1272/2008 read in conjunction with Annex I, section 8.3. IVDD) are mere clarifications</a:t>
            </a:r>
            <a:br>
              <a:rPr lang="en-US" dirty="0"/>
            </a:br>
            <a:r>
              <a:rPr lang="en-US" dirty="0">
                <a:effectLst/>
                <a:latin typeface="Arial" panose="020B0604020202020204" pitchFamily="34" charset="0"/>
              </a:rPr>
              <a:t>and do not adversely affect the devices’ safety and performance in relation to existing</a:t>
            </a:r>
            <a:br>
              <a:rPr lang="en-US" dirty="0"/>
            </a:br>
            <a:r>
              <a:rPr lang="en-US" dirty="0">
                <a:effectLst/>
                <a:latin typeface="Arial" panose="020B0604020202020204" pitchFamily="34" charset="0"/>
              </a:rPr>
              <a:t>or new risks.</a:t>
            </a:r>
            <a:br>
              <a:rPr lang="en-US" dirty="0"/>
            </a:br>
            <a:r>
              <a:rPr lang="en-US" dirty="0">
                <a:effectLst/>
                <a:latin typeface="Arial" panose="020B0604020202020204" pitchFamily="34" charset="0"/>
              </a:rPr>
              <a:t>4.3.2.2 Changes in the intended purpose – Chart A</a:t>
            </a:r>
            <a:br>
              <a:rPr lang="en-US" dirty="0"/>
            </a:br>
            <a:r>
              <a:rPr lang="en-US" dirty="0">
                <a:effectLst/>
                <a:latin typeface="Arial" panose="020B0604020202020204" pitchFamily="34" charset="0"/>
              </a:rPr>
              <a:t>Regarding changes of the intended purpose the following principles should apply (see</a:t>
            </a:r>
            <a:br>
              <a:rPr lang="en-US" dirty="0"/>
            </a:br>
            <a:r>
              <a:rPr lang="en-US" dirty="0">
                <a:effectLst/>
                <a:latin typeface="Arial" panose="020B0604020202020204" pitchFamily="34" charset="0"/>
              </a:rPr>
              <a:t>chart A):</a:t>
            </a:r>
            <a:br>
              <a:rPr lang="en-US" dirty="0"/>
            </a:br>
            <a:r>
              <a:rPr lang="en-US" dirty="0">
                <a:effectLst/>
                <a:latin typeface="Arial" panose="020B0604020202020204" pitchFamily="34" charset="0"/>
              </a:rPr>
              <a:t>Non-significant change:</a:t>
            </a:r>
            <a:br>
              <a:rPr lang="en-US" dirty="0"/>
            </a:br>
            <a:r>
              <a:rPr lang="en-US" dirty="0">
                <a:effectLst/>
                <a:latin typeface="Arial" panose="020B0604020202020204" pitchFamily="34" charset="0"/>
              </a:rPr>
              <a:t> limitation of the intended purpose (see Q&amp;A 15 of CAMD’s FAQ – IVDR Transitional</a:t>
            </a:r>
            <a:br>
              <a:rPr lang="en-US" dirty="0"/>
            </a:br>
            <a:r>
              <a:rPr lang="en-US" dirty="0">
                <a:effectLst/>
                <a:latin typeface="Arial" panose="020B0604020202020204" pitchFamily="34" charset="0"/>
              </a:rPr>
              <a:t>provisions), such as restricting the target population, specimen type, specimen</a:t>
            </a:r>
            <a:br>
              <a:rPr lang="en-US" dirty="0"/>
            </a:br>
            <a:r>
              <a:rPr lang="en-US" dirty="0">
                <a:effectLst/>
                <a:latin typeface="Arial" panose="020B0604020202020204" pitchFamily="34" charset="0"/>
              </a:rPr>
              <a:t>location.</a:t>
            </a:r>
            <a:br>
              <a:rPr lang="en-US" dirty="0"/>
            </a:br>
            <a:r>
              <a:rPr lang="en-US" dirty="0">
                <a:effectLst/>
                <a:latin typeface="Arial" panose="020B0604020202020204" pitchFamily="34" charset="0"/>
              </a:rPr>
              <a:t>Significant change:</a:t>
            </a:r>
            <a:br>
              <a:rPr lang="en-US" dirty="0"/>
            </a:br>
            <a:r>
              <a:rPr lang="en-US" dirty="0">
                <a:effectLst/>
                <a:latin typeface="Arial" panose="020B0604020202020204" pitchFamily="34" charset="0"/>
              </a:rPr>
              <a:t> extension of the intended purpose, such as:</a:t>
            </a:r>
            <a:br>
              <a:rPr lang="en-US" dirty="0"/>
            </a:br>
            <a:r>
              <a:rPr lang="en-US" dirty="0">
                <a:effectLst/>
                <a:latin typeface="Courier New" panose="02070309020205020404" pitchFamily="49" charset="0"/>
              </a:rPr>
              <a:t>o </a:t>
            </a:r>
            <a:r>
              <a:rPr lang="en-US" dirty="0">
                <a:effectLst/>
                <a:latin typeface="Arial" panose="020B0604020202020204" pitchFamily="34" charset="0"/>
              </a:rPr>
              <a:t>additions regarding what is detected and/or measured, such as addition of a</a:t>
            </a:r>
            <a:br>
              <a:rPr lang="en-US" dirty="0"/>
            </a:br>
            <a:r>
              <a:rPr lang="en-US" dirty="0">
                <a:effectLst/>
                <a:latin typeface="Arial" panose="020B0604020202020204" pitchFamily="34" charset="0"/>
              </a:rPr>
              <a:t>new genotype to a human papillomavirus assay, necessitating new primers13;</a:t>
            </a:r>
            <a:br>
              <a:rPr lang="en-US" dirty="0"/>
            </a:br>
            <a:r>
              <a:rPr lang="en-US" dirty="0">
                <a:effectLst/>
                <a:latin typeface="Courier New" panose="02070309020205020404" pitchFamily="49" charset="0"/>
              </a:rPr>
              <a:t>o </a:t>
            </a:r>
            <a:r>
              <a:rPr lang="en-US" dirty="0">
                <a:effectLst/>
                <a:latin typeface="Arial" panose="020B0604020202020204" pitchFamily="34" charset="0"/>
              </a:rPr>
              <a:t>additional functions of the device, such as screening, monitoring, diagnosis;</a:t>
            </a:r>
            <a:br>
              <a:rPr lang="en-US" dirty="0"/>
            </a:br>
            <a:r>
              <a:rPr lang="en-US" dirty="0">
                <a:effectLst/>
                <a:latin typeface="Courier New" panose="02070309020205020404" pitchFamily="49" charset="0"/>
              </a:rPr>
              <a:t>o </a:t>
            </a:r>
            <a:r>
              <a:rPr lang="en-US" dirty="0">
                <a:effectLst/>
                <a:latin typeface="Arial" panose="020B0604020202020204" pitchFamily="34" charset="0"/>
              </a:rPr>
              <a:t>for companion diagnostics: extension of the target population(s) or of the</a:t>
            </a:r>
            <a:br>
              <a:rPr lang="en-US" dirty="0"/>
            </a:br>
            <a:r>
              <a:rPr lang="en-US" dirty="0">
                <a:effectLst/>
                <a:latin typeface="Arial" panose="020B0604020202020204" pitchFamily="34" charset="0"/>
              </a:rPr>
              <a:t>tissue type or associated medicinal products;</a:t>
            </a:r>
            <a:br>
              <a:rPr lang="en-US" dirty="0"/>
            </a:br>
            <a:r>
              <a:rPr lang="en-US" dirty="0">
                <a:effectLst/>
                <a:latin typeface="Courier New" panose="02070309020205020404" pitchFamily="49" charset="0"/>
              </a:rPr>
              <a:t>o </a:t>
            </a:r>
            <a:r>
              <a:rPr lang="en-US" dirty="0">
                <a:effectLst/>
                <a:latin typeface="Arial" panose="020B0604020202020204" pitchFamily="34" charset="0"/>
              </a:rPr>
              <a:t>addition of specimen type(s).</a:t>
            </a:r>
            <a:br>
              <a:rPr lang="en-US" dirty="0"/>
            </a:br>
            <a:r>
              <a:rPr lang="en-US" dirty="0">
                <a:effectLst/>
                <a:latin typeface="Arial" panose="020B0604020202020204" pitchFamily="34" charset="0"/>
              </a:rPr>
              <a:t> any other major change of the intended purpose, such as:</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of assay type, e.g. from screening assay to confirmatory assay or from</a:t>
            </a:r>
            <a:br>
              <a:rPr lang="en-US" dirty="0"/>
            </a:br>
            <a:r>
              <a:rPr lang="en-US" dirty="0">
                <a:effectLst/>
                <a:latin typeface="Arial" panose="020B0604020202020204" pitchFamily="34" charset="0"/>
              </a:rPr>
              <a:t>qualitative to quantitative assay;</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of the intended user, e.g. from professional user to lay user;</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of operation from automatic to manual or vice versa;</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of specimen type(s).</a:t>
            </a:r>
            <a:br>
              <a:rPr lang="en-US" dirty="0"/>
            </a:br>
            <a:r>
              <a:rPr lang="en-US" dirty="0">
                <a:effectLst/>
                <a:latin typeface="Arial" panose="020B0604020202020204" pitchFamily="34" charset="0"/>
              </a:rPr>
              <a:t>When assessing whether the intended purpose is being changed, changes in the label or</a:t>
            </a:r>
            <a:br>
              <a:rPr lang="en-US" dirty="0"/>
            </a:br>
            <a:r>
              <a:rPr lang="en-US" dirty="0">
                <a:effectLst/>
                <a:latin typeface="Arial" panose="020B0604020202020204" pitchFamily="34" charset="0"/>
              </a:rPr>
              <a:t>instructions for use that are linked to the use for which a device is intended (e.g. limitations,</a:t>
            </a:r>
            <a:br>
              <a:rPr lang="en-US" dirty="0"/>
            </a:br>
            <a:r>
              <a:rPr lang="en-US" dirty="0">
                <a:effectLst/>
                <a:latin typeface="Arial" panose="020B0604020202020204" pitchFamily="34" charset="0"/>
              </a:rPr>
              <a:t>warnings) should be considered.</a:t>
            </a:r>
          </a:p>
          <a:p>
            <a:r>
              <a:rPr lang="en-US" dirty="0">
                <a:effectLst/>
                <a:latin typeface="Arial" panose="020B0604020202020204" pitchFamily="34" charset="0"/>
              </a:rPr>
              <a:t>4.3.2.3 Changes in the design – Charts B to E</a:t>
            </a:r>
            <a:br>
              <a:rPr lang="en-US" dirty="0"/>
            </a:br>
            <a:r>
              <a:rPr lang="en-US" dirty="0">
                <a:effectLst/>
                <a:latin typeface="Arial" panose="020B0604020202020204" pitchFamily="34" charset="0"/>
              </a:rPr>
              <a:t>Changes concerning software, ingredients or materials, or </a:t>
            </a:r>
            <a:r>
              <a:rPr lang="en-US" dirty="0" err="1">
                <a:effectLst/>
                <a:latin typeface="Arial" panose="020B0604020202020204" pitchFamily="34" charset="0"/>
              </a:rPr>
              <a:t>sterilisation</a:t>
            </a:r>
            <a:r>
              <a:rPr lang="en-US" dirty="0">
                <a:effectLst/>
                <a:latin typeface="Arial" panose="020B0604020202020204" pitchFamily="34" charset="0"/>
              </a:rPr>
              <a:t> also concern the</a:t>
            </a:r>
            <a:br>
              <a:rPr lang="en-US" dirty="0"/>
            </a:br>
            <a:r>
              <a:rPr lang="en-US" dirty="0">
                <a:effectLst/>
                <a:latin typeface="Arial" panose="020B0604020202020204" pitchFamily="34" charset="0"/>
              </a:rPr>
              <a:t>design of the device. Specific flowcharts (C, D, E) are intended to assist in assessing</a:t>
            </a:r>
            <a:br>
              <a:rPr lang="en-US" dirty="0"/>
            </a:br>
            <a:r>
              <a:rPr lang="en-US" dirty="0">
                <a:effectLst/>
                <a:latin typeface="Arial" panose="020B0604020202020204" pitchFamily="34" charset="0"/>
              </a:rPr>
              <a:t>whether changes in those areas should be considered significant changes in the design.</a:t>
            </a:r>
            <a:br>
              <a:rPr lang="en-US" dirty="0"/>
            </a:br>
            <a:r>
              <a:rPr lang="en-US" dirty="0">
                <a:effectLst/>
                <a:latin typeface="Arial" panose="020B0604020202020204" pitchFamily="34" charset="0"/>
              </a:rPr>
              <a:t>Regarding changes of the design the following principles should apply (see chart B):</a:t>
            </a:r>
            <a:br>
              <a:rPr lang="en-US" dirty="0"/>
            </a:br>
            <a:r>
              <a:rPr lang="en-US" dirty="0">
                <a:effectLst/>
                <a:latin typeface="Arial" panose="020B0604020202020204" pitchFamily="34" charset="0"/>
              </a:rPr>
              <a:t>Non-significant change:</a:t>
            </a:r>
            <a:br>
              <a:rPr lang="en-US" dirty="0"/>
            </a:br>
            <a:r>
              <a:rPr lang="en-US" dirty="0">
                <a:effectLst/>
                <a:latin typeface="Arial" panose="020B0604020202020204" pitchFamily="34" charset="0"/>
              </a:rPr>
              <a:t> changes of the design that do not alter the device’s operating principle14, that do not</a:t>
            </a:r>
            <a:br>
              <a:rPr lang="en-US" dirty="0"/>
            </a:br>
            <a:r>
              <a:rPr lang="en-US" dirty="0">
                <a:effectLst/>
                <a:latin typeface="Arial" panose="020B0604020202020204" pitchFamily="34" charset="0"/>
              </a:rPr>
              <a:t>adversely affect the safety or performance and that do not negatively affect the</a:t>
            </a:r>
            <a:br>
              <a:rPr lang="en-US" dirty="0"/>
            </a:br>
            <a:r>
              <a:rPr lang="en-US" dirty="0">
                <a:effectLst/>
                <a:latin typeface="Arial" panose="020B0604020202020204" pitchFamily="34" charset="0"/>
              </a:rPr>
              <a:t>risk/benefit ratio of the device:</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changes in incubation times and temperatures;</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changes in the processing steps of the method (e.g. a new washing step);</a:t>
            </a:r>
            <a:br>
              <a:rPr lang="en-US" dirty="0"/>
            </a:br>
            <a:r>
              <a:rPr lang="en-US" dirty="0">
                <a:effectLst/>
                <a:latin typeface="Courier New" panose="02070309020205020404" pitchFamily="49" charset="0"/>
              </a:rPr>
              <a:t>o </a:t>
            </a:r>
            <a:r>
              <a:rPr lang="en-US" dirty="0">
                <a:effectLst/>
                <a:latin typeface="Arial" panose="020B0604020202020204" pitchFamily="34" charset="0"/>
              </a:rPr>
              <a:t>use of a new PCR cycler which is more efficient in controlling the temperature;</a:t>
            </a:r>
            <a:br>
              <a:rPr lang="en-US" dirty="0"/>
            </a:br>
            <a:r>
              <a:rPr lang="en-US" dirty="0">
                <a:effectLst/>
                <a:latin typeface="Courier New" panose="02070309020205020404" pitchFamily="49" charset="0"/>
              </a:rPr>
              <a:t>o </a:t>
            </a:r>
            <a:r>
              <a:rPr lang="en-US" dirty="0">
                <a:effectLst/>
                <a:latin typeface="Arial" panose="020B0604020202020204" pitchFamily="34" charset="0"/>
              </a:rPr>
              <a:t>adding PCR cyclers from other producers as being compatible with a</a:t>
            </a:r>
            <a:br>
              <a:rPr lang="en-US" dirty="0"/>
            </a:br>
            <a:r>
              <a:rPr lang="en-US" dirty="0">
                <a:effectLst/>
                <a:latin typeface="Arial" panose="020B0604020202020204" pitchFamily="34" charset="0"/>
              </a:rPr>
              <a:t>particular PCR assay;</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of the swab intended to be used with a device;</a:t>
            </a:r>
            <a:br>
              <a:rPr lang="en-US" dirty="0"/>
            </a:br>
            <a:r>
              <a:rPr lang="en-US" dirty="0">
                <a:effectLst/>
                <a:latin typeface="Courier New" panose="02070309020205020404" pitchFamily="49" charset="0"/>
              </a:rPr>
              <a:t>o </a:t>
            </a:r>
            <a:r>
              <a:rPr lang="en-US" dirty="0">
                <a:effectLst/>
                <a:latin typeface="Arial" panose="020B0604020202020204" pitchFamily="34" charset="0"/>
              </a:rPr>
              <a:t>replacement of the ELISA instrument;</a:t>
            </a:r>
            <a:br>
              <a:rPr lang="en-US" dirty="0"/>
            </a:br>
            <a:r>
              <a:rPr lang="en-US" dirty="0">
                <a:effectLst/>
                <a:latin typeface="Courier New" panose="02070309020205020404" pitchFamily="49" charset="0"/>
              </a:rPr>
              <a:t>o </a:t>
            </a:r>
            <a:r>
              <a:rPr lang="en-US" dirty="0">
                <a:effectLst/>
                <a:latin typeface="Arial" panose="020B0604020202020204" pitchFamily="34" charset="0"/>
              </a:rPr>
              <a:t>extension or reduction of shelf life of a non-sterile device15;</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from refrigerated to room temperature storage conditions;</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in internationally agreed reference values;</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of instructions for use to refer to better precision of the device based</a:t>
            </a:r>
            <a:br>
              <a:rPr lang="en-US" dirty="0"/>
            </a:br>
            <a:r>
              <a:rPr lang="en-US" dirty="0">
                <a:effectLst/>
                <a:latin typeface="Arial" panose="020B0604020202020204" pitchFamily="34" charset="0"/>
              </a:rPr>
              <a:t>on data obtained as a result of post-market surveillance or addition of new</a:t>
            </a:r>
            <a:br>
              <a:rPr lang="en-US" dirty="0"/>
            </a:br>
            <a:r>
              <a:rPr lang="en-US" dirty="0">
                <a:effectLst/>
                <a:latin typeface="Arial" panose="020B0604020202020204" pitchFamily="34" charset="0"/>
              </a:rPr>
              <a:t>interfering or cross-reacting substances;</a:t>
            </a:r>
            <a:br>
              <a:rPr lang="en-US" dirty="0"/>
            </a:br>
            <a:r>
              <a:rPr lang="en-US" dirty="0">
                <a:effectLst/>
                <a:latin typeface="Courier New" panose="02070309020205020404" pitchFamily="49" charset="0"/>
              </a:rPr>
              <a:t>o </a:t>
            </a:r>
            <a:r>
              <a:rPr lang="en-US" dirty="0">
                <a:effectLst/>
                <a:latin typeface="Arial" panose="020B0604020202020204" pitchFamily="34" charset="0"/>
              </a:rPr>
              <a:t>clarifications of labelling or instructions for use;</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of number of tests in the kit configuration.</a:t>
            </a:r>
            <a:br>
              <a:rPr lang="en-US" dirty="0"/>
            </a:br>
            <a:r>
              <a:rPr lang="en-US" dirty="0">
                <a:effectLst/>
                <a:latin typeface="Arial" panose="020B0604020202020204" pitchFamily="34" charset="0"/>
              </a:rPr>
              <a:t>Note: These examples are valid only provided that the change does not adversely affect</a:t>
            </a:r>
            <a:br>
              <a:rPr lang="en-US" dirty="0"/>
            </a:br>
            <a:r>
              <a:rPr lang="en-US" dirty="0">
                <a:effectLst/>
                <a:latin typeface="Arial" panose="020B0604020202020204" pitchFamily="34" charset="0"/>
              </a:rPr>
              <a:t>the safety or performance and that it does not negatively affect the risk/benefit ratio of the</a:t>
            </a:r>
            <a:br>
              <a:rPr lang="en-US" dirty="0"/>
            </a:br>
            <a:r>
              <a:rPr lang="en-US" dirty="0">
                <a:effectLst/>
                <a:latin typeface="Arial" panose="020B0604020202020204" pitchFamily="34" charset="0"/>
              </a:rPr>
              <a:t>device.</a:t>
            </a:r>
            <a:br>
              <a:rPr lang="en-US" dirty="0"/>
            </a:br>
            <a:r>
              <a:rPr lang="en-US" dirty="0">
                <a:effectLst/>
                <a:latin typeface="Arial" panose="020B0604020202020204" pitchFamily="34" charset="0"/>
              </a:rPr>
              <a:t>Significant change:</a:t>
            </a:r>
            <a:br>
              <a:rPr lang="en-US" dirty="0"/>
            </a:br>
            <a:r>
              <a:rPr lang="en-US" dirty="0">
                <a:effectLst/>
                <a:latin typeface="Arial" panose="020B0604020202020204" pitchFamily="34" charset="0"/>
              </a:rPr>
              <a:t> changes that alter the device’s operating principle16:</a:t>
            </a:r>
            <a:br>
              <a:rPr lang="en-US" dirty="0"/>
            </a:br>
            <a:r>
              <a:rPr lang="en-US" dirty="0">
                <a:effectLst/>
                <a:latin typeface="Arial" panose="020B0604020202020204" pitchFamily="34" charset="0"/>
              </a:rPr>
              <a:t>Examples:</a:t>
            </a:r>
            <a:br>
              <a:rPr lang="en-US" dirty="0"/>
            </a:br>
            <a:r>
              <a:rPr lang="en-US" dirty="0">
                <a:effectLst/>
                <a:latin typeface="Courier New" panose="02070309020205020404" pitchFamily="49" charset="0"/>
              </a:rPr>
              <a:t>o </a:t>
            </a:r>
            <a:r>
              <a:rPr lang="en-US" dirty="0">
                <a:effectLst/>
                <a:latin typeface="Arial" panose="020B0604020202020204" pitchFamily="34" charset="0"/>
              </a:rPr>
              <a:t>change from immunofluorescence to ELISA;</a:t>
            </a:r>
            <a:endParaRPr lang="en-US" dirty="0"/>
          </a:p>
        </p:txBody>
      </p:sp>
      <p:sp>
        <p:nvSpPr>
          <p:cNvPr id="4" name="Slide Number Placeholder 3"/>
          <p:cNvSpPr>
            <a:spLocks noGrp="1"/>
          </p:cNvSpPr>
          <p:nvPr>
            <p:ph type="sldNum" sz="quarter" idx="5"/>
          </p:nvPr>
        </p:nvSpPr>
        <p:spPr/>
        <p:txBody>
          <a:bodyPr/>
          <a:lstStyle/>
          <a:p>
            <a:fld id="{4E95946D-E974-4E22-A8B0-18FF46312338}" type="slidenum">
              <a:rPr lang="en-US" smtClean="0"/>
              <a:t>1</a:t>
            </a:fld>
            <a:endParaRPr lang="en-US"/>
          </a:p>
        </p:txBody>
      </p:sp>
    </p:spTree>
    <p:extLst>
      <p:ext uri="{BB962C8B-B14F-4D97-AF65-F5344CB8AC3E}">
        <p14:creationId xmlns:p14="http://schemas.microsoft.com/office/powerpoint/2010/main" val="2975433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1BC2F-454E-1BEF-CA09-B7D92C452E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7A0415-5ED5-2C98-5C92-07A71A924A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FB94FE-AF6D-C9A5-FA95-6457A4DC9560}"/>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5" name="Footer Placeholder 4">
            <a:extLst>
              <a:ext uri="{FF2B5EF4-FFF2-40B4-BE49-F238E27FC236}">
                <a16:creationId xmlns:a16="http://schemas.microsoft.com/office/drawing/2014/main" id="{3B402E37-0006-69F0-9CD0-4AD668CCF8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F868C7-73CF-47BA-3B5A-D6F1CC64BA10}"/>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3796499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78C6A-B73F-C940-A726-7DA2F0EACE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55E15A-DD62-B5C2-1499-ACE61FCDA8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0C1149-79E5-76A7-518D-74D85B644826}"/>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5" name="Footer Placeholder 4">
            <a:extLst>
              <a:ext uri="{FF2B5EF4-FFF2-40B4-BE49-F238E27FC236}">
                <a16:creationId xmlns:a16="http://schemas.microsoft.com/office/drawing/2014/main" id="{D763CD6F-2AD8-5C83-F39F-AB9BC11FA1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5CA32C-8BBB-5536-58E3-63235D59F94D}"/>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2049169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9C60F0-BC78-0441-62F8-7F36D9B9F8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22AE89-05AD-1468-1720-C0E9036B9E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ED757-D8C3-10E6-4968-4AD4725E619C}"/>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5" name="Footer Placeholder 4">
            <a:extLst>
              <a:ext uri="{FF2B5EF4-FFF2-40B4-BE49-F238E27FC236}">
                <a16:creationId xmlns:a16="http://schemas.microsoft.com/office/drawing/2014/main" id="{6327F44D-14F7-67B8-6DE1-E9213137FD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660A0-C92B-D8DE-AFE1-3538D25DDD8C}"/>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402755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6F36-EF94-3BFE-FF1D-8E04810BF3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E849B8-B78F-BEA6-9E2F-5CB2AE485B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AB36C8-10AA-3AE9-690B-B60813BA8A60}"/>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5" name="Footer Placeholder 4">
            <a:extLst>
              <a:ext uri="{FF2B5EF4-FFF2-40B4-BE49-F238E27FC236}">
                <a16:creationId xmlns:a16="http://schemas.microsoft.com/office/drawing/2014/main" id="{875F778B-CCEE-F6E8-FF6B-CB88434425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C6AB4-C8E5-85EA-433B-D1C59733E408}"/>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176628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2712F-5A81-B581-49BE-8B44B3E770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5E4ED0-7094-532E-2732-8FE78EC7FA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E6424-9921-3933-7664-25E173978352}"/>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5" name="Footer Placeholder 4">
            <a:extLst>
              <a:ext uri="{FF2B5EF4-FFF2-40B4-BE49-F238E27FC236}">
                <a16:creationId xmlns:a16="http://schemas.microsoft.com/office/drawing/2014/main" id="{869ADE1F-E007-A313-F932-EFE582841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AC314-20D2-1A72-7696-E915A317A1AD}"/>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2714903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25DDB-C2C0-D748-30C7-27D7D90542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F3A883-F52E-2E7B-E5A5-07BBAB1277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8855AB-23AF-B612-4C9A-231D7D9C8A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3E4966-EE8B-179E-B701-F8FE0F5AE3CA}"/>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6" name="Footer Placeholder 5">
            <a:extLst>
              <a:ext uri="{FF2B5EF4-FFF2-40B4-BE49-F238E27FC236}">
                <a16:creationId xmlns:a16="http://schemas.microsoft.com/office/drawing/2014/main" id="{C9766A44-EF0E-D2A8-1E37-663B719908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FE811A-E50E-24AD-50D0-E082CE5AA9AF}"/>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2483125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06637-B9BD-5B7E-3C54-E98D7FE41F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5634E8E-86EA-0C0F-6740-B07ABF1C15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72D721-5187-7427-47F3-B73D87443D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BEA4DF-4ACC-1B67-B89B-260482DB06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422030-B008-3B22-F440-5A890521DC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7357FA-BADB-5152-C67E-2FB16D7A2E66}"/>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8" name="Footer Placeholder 7">
            <a:extLst>
              <a:ext uri="{FF2B5EF4-FFF2-40B4-BE49-F238E27FC236}">
                <a16:creationId xmlns:a16="http://schemas.microsoft.com/office/drawing/2014/main" id="{459362AB-B64E-D66A-D717-A6E67D2017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D9842D-F56F-F9F8-2C79-0CA589A0F0AA}"/>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94480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A2AB5-3FE3-4924-A3C8-7CE0B2D80E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F6601F-06C6-92DB-3EBE-9C37CA4BDA12}"/>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4" name="Footer Placeholder 3">
            <a:extLst>
              <a:ext uri="{FF2B5EF4-FFF2-40B4-BE49-F238E27FC236}">
                <a16:creationId xmlns:a16="http://schemas.microsoft.com/office/drawing/2014/main" id="{CA5DA07C-56D0-42F8-7AD9-547897CF89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C245E0F-B3A6-230A-B7AF-F65B1317AD2F}"/>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2585771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5FB349-12CE-0D25-0B78-B01B14B1652C}"/>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3" name="Footer Placeholder 2">
            <a:extLst>
              <a:ext uri="{FF2B5EF4-FFF2-40B4-BE49-F238E27FC236}">
                <a16:creationId xmlns:a16="http://schemas.microsoft.com/office/drawing/2014/main" id="{5967E0B0-4A3F-C2E9-65FB-F9C3765748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85167C-BD6B-D2BF-2F5D-FD241E47F855}"/>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3515944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9F9A6-9757-9450-1465-58159DB91E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54D06F-F102-E32C-838E-0D8DA0EA56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15ACC1-9843-4738-8504-CAB6F6EE65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B0C46F-39C2-7554-5F1C-AC063E740035}"/>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6" name="Footer Placeholder 5">
            <a:extLst>
              <a:ext uri="{FF2B5EF4-FFF2-40B4-BE49-F238E27FC236}">
                <a16:creationId xmlns:a16="http://schemas.microsoft.com/office/drawing/2014/main" id="{0E3933FE-EDD5-6239-5DA0-BC3DEE9F82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20A0D1-9F60-94BA-A611-9D2613E77488}"/>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421578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82074-CF0D-AC23-584C-FA663A296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250D2E-E8CA-65A7-7B2B-139E3407D3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9E318E-4F48-56B4-B447-781788BB8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E385A3-81AC-F49B-0069-8F7850A1E715}"/>
              </a:ext>
            </a:extLst>
          </p:cNvPr>
          <p:cNvSpPr>
            <a:spLocks noGrp="1"/>
          </p:cNvSpPr>
          <p:nvPr>
            <p:ph type="dt" sz="half" idx="10"/>
          </p:nvPr>
        </p:nvSpPr>
        <p:spPr/>
        <p:txBody>
          <a:bodyPr/>
          <a:lstStyle/>
          <a:p>
            <a:fld id="{85699518-0872-4DBF-AE1B-F080DD755408}" type="datetimeFigureOut">
              <a:rPr lang="en-US" smtClean="0"/>
              <a:t>6/5/2022</a:t>
            </a:fld>
            <a:endParaRPr lang="en-US"/>
          </a:p>
        </p:txBody>
      </p:sp>
      <p:sp>
        <p:nvSpPr>
          <p:cNvPr id="6" name="Footer Placeholder 5">
            <a:extLst>
              <a:ext uri="{FF2B5EF4-FFF2-40B4-BE49-F238E27FC236}">
                <a16:creationId xmlns:a16="http://schemas.microsoft.com/office/drawing/2014/main" id="{00C87439-7F21-B459-9FFA-9704F94BDB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B8C9F6-74DB-2CFB-E36F-2FF95B6E6D2B}"/>
              </a:ext>
            </a:extLst>
          </p:cNvPr>
          <p:cNvSpPr>
            <a:spLocks noGrp="1"/>
          </p:cNvSpPr>
          <p:nvPr>
            <p:ph type="sldNum" sz="quarter" idx="12"/>
          </p:nvPr>
        </p:nvSpPr>
        <p:spPr/>
        <p:txBody>
          <a:bodyPr/>
          <a:lstStyle/>
          <a:p>
            <a:fld id="{2794973D-B8B4-410A-B0DF-DE8626C16C93}" type="slidenum">
              <a:rPr lang="en-US" smtClean="0"/>
              <a:t>‹#›</a:t>
            </a:fld>
            <a:endParaRPr lang="en-US"/>
          </a:p>
        </p:txBody>
      </p:sp>
    </p:spTree>
    <p:extLst>
      <p:ext uri="{BB962C8B-B14F-4D97-AF65-F5344CB8AC3E}">
        <p14:creationId xmlns:p14="http://schemas.microsoft.com/office/powerpoint/2010/main" val="128203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0128E9-526A-DE4B-2B17-C6EBCCFEB0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2723FC-1BDA-8C2F-A431-4BCCF3E3DF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66E25-8B0E-0C5E-DBC1-2CE9449D40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699518-0872-4DBF-AE1B-F080DD755408}" type="datetimeFigureOut">
              <a:rPr lang="en-US" smtClean="0"/>
              <a:t>6/5/2022</a:t>
            </a:fld>
            <a:endParaRPr lang="en-US"/>
          </a:p>
        </p:txBody>
      </p:sp>
      <p:sp>
        <p:nvSpPr>
          <p:cNvPr id="5" name="Footer Placeholder 4">
            <a:extLst>
              <a:ext uri="{FF2B5EF4-FFF2-40B4-BE49-F238E27FC236}">
                <a16:creationId xmlns:a16="http://schemas.microsoft.com/office/drawing/2014/main" id="{2C28A7D8-39F4-752B-5DCD-3C44DCF13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456E9F-AEB2-6813-BA7B-F8A08E7A6F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4973D-B8B4-410A-B0DF-DE8626C16C93}" type="slidenum">
              <a:rPr lang="en-US" smtClean="0"/>
              <a:t>‹#›</a:t>
            </a:fld>
            <a:endParaRPr lang="en-US"/>
          </a:p>
        </p:txBody>
      </p:sp>
    </p:spTree>
    <p:extLst>
      <p:ext uri="{BB962C8B-B14F-4D97-AF65-F5344CB8AC3E}">
        <p14:creationId xmlns:p14="http://schemas.microsoft.com/office/powerpoint/2010/main" val="2298230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1.png"/><Relationship Id="rId3" Type="http://schemas.openxmlformats.org/officeDocument/2006/relationships/image" Target="../media/image1.png"/><Relationship Id="rId21" Type="http://schemas.openxmlformats.org/officeDocument/2006/relationships/hyperlink" Target="https://www.backgroundsonline.com/industry-background-check/manufacturing" TargetMode="External"/><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svg"/><Relationship Id="rId25" Type="http://schemas.openxmlformats.org/officeDocument/2006/relationships/hyperlink" Target="https://www.serpac.it/en/insights/pratical-information/dangerous-goods/examples-of-labelling-and-marking/" TargetMode="External"/><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4.svg"/><Relationship Id="rId11" Type="http://schemas.openxmlformats.org/officeDocument/2006/relationships/image" Target="../media/image9.png"/><Relationship Id="rId24" Type="http://schemas.openxmlformats.org/officeDocument/2006/relationships/image" Target="../media/image20.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hyperlink" Target="https://commons.wikimedia.org/wiki/File:Flag-map_of_the_European_Union_(1981-1986).svg" TargetMode="External"/><Relationship Id="rId10" Type="http://schemas.openxmlformats.org/officeDocument/2006/relationships/image" Target="../media/image8.svg"/><Relationship Id="rId19" Type="http://schemas.openxmlformats.org/officeDocument/2006/relationships/image" Target="../media/image17.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 Id="rId22" Type="http://schemas.openxmlformats.org/officeDocument/2006/relationships/image" Target="../media/image19.png"/><Relationship Id="rId27" Type="http://schemas.openxmlformats.org/officeDocument/2006/relationships/hyperlink" Target="https://dharidasandco.com/product/merck-chemica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908AE6E-4331-1C93-3C14-F38D00B5CC7B}"/>
              </a:ext>
            </a:extLst>
          </p:cNvPr>
          <p:cNvSpPr txBox="1"/>
          <p:nvPr/>
        </p:nvSpPr>
        <p:spPr>
          <a:xfrm>
            <a:off x="-1327691" y="87711"/>
            <a:ext cx="12191999" cy="1077218"/>
          </a:xfrm>
          <a:prstGeom prst="rect">
            <a:avLst/>
          </a:prstGeom>
          <a:noFill/>
        </p:spPr>
        <p:txBody>
          <a:bodyPr wrap="square" rtlCol="0">
            <a:spAutoFit/>
          </a:bodyPr>
          <a:lstStyle/>
          <a:p>
            <a:pPr algn="ctr"/>
            <a:r>
              <a:rPr lang="en-US" sz="3200" dirty="0">
                <a:latin typeface="Tw Cen MT" panose="020B0602020104020603" pitchFamily="34" charset="0"/>
              </a:rPr>
              <a:t>Non-Significant Administrative Changes for MDR/IVDR</a:t>
            </a:r>
          </a:p>
          <a:p>
            <a:pPr algn="ctr"/>
            <a:endParaRPr lang="en-US" sz="3200" dirty="0">
              <a:latin typeface="Tw Cen MT" panose="020B0602020104020603" pitchFamily="34" charset="0"/>
            </a:endParaRPr>
          </a:p>
        </p:txBody>
      </p:sp>
      <p:sp>
        <p:nvSpPr>
          <p:cNvPr id="8" name="TextBox 7">
            <a:extLst>
              <a:ext uri="{FF2B5EF4-FFF2-40B4-BE49-F238E27FC236}">
                <a16:creationId xmlns:a16="http://schemas.microsoft.com/office/drawing/2014/main" id="{43DE1FBA-C7B6-7019-CD74-ECF8505880BF}"/>
              </a:ext>
            </a:extLst>
          </p:cNvPr>
          <p:cNvSpPr txBox="1"/>
          <p:nvPr/>
        </p:nvSpPr>
        <p:spPr>
          <a:xfrm>
            <a:off x="4497227" y="6146949"/>
            <a:ext cx="3611638" cy="646331"/>
          </a:xfrm>
          <a:prstGeom prst="rect">
            <a:avLst/>
          </a:prstGeom>
          <a:noFill/>
        </p:spPr>
        <p:txBody>
          <a:bodyPr wrap="square">
            <a:spAutoFit/>
          </a:bodyPr>
          <a:lstStyle/>
          <a:p>
            <a:pPr algn="ctr"/>
            <a:r>
              <a:rPr lang="en-US" dirty="0">
                <a:effectLst/>
                <a:latin typeface="Tw Cen MT" panose="020B0602020104020603" pitchFamily="34" charset="0"/>
              </a:rPr>
              <a:t>name or address changes </a:t>
            </a:r>
          </a:p>
          <a:p>
            <a:pPr algn="ctr"/>
            <a:r>
              <a:rPr lang="en-US" dirty="0">
                <a:effectLst/>
                <a:latin typeface="Tw Cen MT" panose="020B0602020104020603" pitchFamily="34" charset="0"/>
              </a:rPr>
              <a:t>(including </a:t>
            </a:r>
            <a:r>
              <a:rPr lang="en-US" dirty="0">
                <a:latin typeface="Tw Cen MT" panose="020B0602020104020603" pitchFamily="34" charset="0"/>
              </a:rPr>
              <a:t>suppliers, CMOs, new sites)</a:t>
            </a:r>
          </a:p>
        </p:txBody>
      </p:sp>
      <p:pic>
        <p:nvPicPr>
          <p:cNvPr id="10" name="Graphic 9" descr="Employee badge with solid fill">
            <a:extLst>
              <a:ext uri="{FF2B5EF4-FFF2-40B4-BE49-F238E27FC236}">
                <a16:creationId xmlns:a16="http://schemas.microsoft.com/office/drawing/2014/main" id="{52689F15-9F19-867D-38DD-EB7648509D4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95761" y="6076376"/>
            <a:ext cx="772149" cy="772149"/>
          </a:xfrm>
          <a:prstGeom prst="rect">
            <a:avLst/>
          </a:prstGeom>
        </p:spPr>
      </p:pic>
      <p:sp>
        <p:nvSpPr>
          <p:cNvPr id="15" name="TextBox 14">
            <a:extLst>
              <a:ext uri="{FF2B5EF4-FFF2-40B4-BE49-F238E27FC236}">
                <a16:creationId xmlns:a16="http://schemas.microsoft.com/office/drawing/2014/main" id="{A6508B91-5951-B0A2-14F9-D2D74455C0CE}"/>
              </a:ext>
            </a:extLst>
          </p:cNvPr>
          <p:cNvSpPr txBox="1"/>
          <p:nvPr/>
        </p:nvSpPr>
        <p:spPr>
          <a:xfrm>
            <a:off x="4425202" y="5167766"/>
            <a:ext cx="2388886" cy="646331"/>
          </a:xfrm>
          <a:prstGeom prst="rect">
            <a:avLst/>
          </a:prstGeom>
          <a:noFill/>
        </p:spPr>
        <p:txBody>
          <a:bodyPr wrap="square">
            <a:spAutoFit/>
          </a:bodyPr>
          <a:lstStyle/>
          <a:p>
            <a:pPr algn="ctr"/>
            <a:r>
              <a:rPr lang="en-US" dirty="0">
                <a:effectLst/>
                <a:latin typeface="Tw Cen MT" panose="020B0602020104020603" pitchFamily="34" charset="0"/>
              </a:rPr>
              <a:t>merger or acquisition of manufacturer</a:t>
            </a:r>
            <a:endParaRPr lang="en-US" dirty="0">
              <a:latin typeface="Tw Cen MT" panose="020B0602020104020603" pitchFamily="34" charset="0"/>
            </a:endParaRPr>
          </a:p>
        </p:txBody>
      </p:sp>
      <p:sp>
        <p:nvSpPr>
          <p:cNvPr id="17" name="TextBox 16">
            <a:extLst>
              <a:ext uri="{FF2B5EF4-FFF2-40B4-BE49-F238E27FC236}">
                <a16:creationId xmlns:a16="http://schemas.microsoft.com/office/drawing/2014/main" id="{B386651F-A7AD-1D53-37CC-B2DC6D702291}"/>
              </a:ext>
            </a:extLst>
          </p:cNvPr>
          <p:cNvSpPr txBox="1"/>
          <p:nvPr/>
        </p:nvSpPr>
        <p:spPr>
          <a:xfrm>
            <a:off x="10444905" y="3641271"/>
            <a:ext cx="1604211" cy="923330"/>
          </a:xfrm>
          <a:prstGeom prst="rect">
            <a:avLst/>
          </a:prstGeom>
          <a:noFill/>
        </p:spPr>
        <p:txBody>
          <a:bodyPr wrap="square">
            <a:spAutoFit/>
          </a:bodyPr>
          <a:lstStyle/>
          <a:p>
            <a:pPr algn="ctr"/>
            <a:r>
              <a:rPr lang="en-US" dirty="0">
                <a:latin typeface="Tw Cen MT" panose="020B0602020104020603" pitchFamily="34" charset="0"/>
              </a:rPr>
              <a:t>change to authorized representative</a:t>
            </a:r>
          </a:p>
        </p:txBody>
      </p:sp>
      <p:grpSp>
        <p:nvGrpSpPr>
          <p:cNvPr id="36" name="Group 35">
            <a:extLst>
              <a:ext uri="{FF2B5EF4-FFF2-40B4-BE49-F238E27FC236}">
                <a16:creationId xmlns:a16="http://schemas.microsoft.com/office/drawing/2014/main" id="{A48AB498-78FB-8CE6-9FCA-E51D28EA15C3}"/>
              </a:ext>
            </a:extLst>
          </p:cNvPr>
          <p:cNvGrpSpPr/>
          <p:nvPr/>
        </p:nvGrpSpPr>
        <p:grpSpPr>
          <a:xfrm>
            <a:off x="9445093" y="3538709"/>
            <a:ext cx="1064400" cy="1081758"/>
            <a:chOff x="1002632" y="4171948"/>
            <a:chExt cx="1064400" cy="1081758"/>
          </a:xfrm>
        </p:grpSpPr>
        <p:pic>
          <p:nvPicPr>
            <p:cNvPr id="19" name="Graphic 18" descr="Factory outline">
              <a:extLst>
                <a:ext uri="{FF2B5EF4-FFF2-40B4-BE49-F238E27FC236}">
                  <a16:creationId xmlns:a16="http://schemas.microsoft.com/office/drawing/2014/main" id="{1BA73871-DB0C-327A-5DF4-7F7F0DBCB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2632" y="4171948"/>
              <a:ext cx="914400" cy="914400"/>
            </a:xfrm>
            <a:prstGeom prst="rect">
              <a:avLst/>
            </a:prstGeom>
          </p:spPr>
        </p:pic>
        <p:pic>
          <p:nvPicPr>
            <p:cNvPr id="21" name="Graphic 20" descr="User with solid fill">
              <a:extLst>
                <a:ext uri="{FF2B5EF4-FFF2-40B4-BE49-F238E27FC236}">
                  <a16:creationId xmlns:a16="http://schemas.microsoft.com/office/drawing/2014/main" id="{FA2FADB0-602F-4A15-326B-A069A8B04A9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20701" y="4607375"/>
              <a:ext cx="646331" cy="646331"/>
            </a:xfrm>
            <a:prstGeom prst="rect">
              <a:avLst/>
            </a:prstGeom>
          </p:spPr>
        </p:pic>
      </p:grpSp>
      <p:pic>
        <p:nvPicPr>
          <p:cNvPr id="23" name="Graphic 22" descr="Marker with solid fill">
            <a:extLst>
              <a:ext uri="{FF2B5EF4-FFF2-40B4-BE49-F238E27FC236}">
                <a16:creationId xmlns:a16="http://schemas.microsoft.com/office/drawing/2014/main" id="{38DCEE6E-3FB3-FC17-8DBF-72A0E7CDDEE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3968363" y="6082230"/>
            <a:ext cx="775771" cy="775770"/>
          </a:xfrm>
          <a:prstGeom prst="rect">
            <a:avLst/>
          </a:prstGeom>
        </p:spPr>
      </p:pic>
      <p:sp>
        <p:nvSpPr>
          <p:cNvPr id="29" name="TextBox 28">
            <a:extLst>
              <a:ext uri="{FF2B5EF4-FFF2-40B4-BE49-F238E27FC236}">
                <a16:creationId xmlns:a16="http://schemas.microsoft.com/office/drawing/2014/main" id="{E1C208ED-1FCB-5781-A723-0A17235CCDA4}"/>
              </a:ext>
            </a:extLst>
          </p:cNvPr>
          <p:cNvSpPr txBox="1"/>
          <p:nvPr/>
        </p:nvSpPr>
        <p:spPr>
          <a:xfrm>
            <a:off x="1603770" y="1447705"/>
            <a:ext cx="2117174" cy="1200329"/>
          </a:xfrm>
          <a:prstGeom prst="rect">
            <a:avLst/>
          </a:prstGeom>
          <a:noFill/>
        </p:spPr>
        <p:txBody>
          <a:bodyPr wrap="square">
            <a:spAutoFit/>
          </a:bodyPr>
          <a:lstStyle/>
          <a:p>
            <a:pPr algn="ctr"/>
            <a:r>
              <a:rPr lang="en-US" dirty="0">
                <a:latin typeface="Tw Cen MT" panose="020B0602020104020603" pitchFamily="34" charset="0"/>
              </a:rPr>
              <a:t>change of suppliers if material specifications don’t change</a:t>
            </a:r>
          </a:p>
        </p:txBody>
      </p:sp>
      <p:sp>
        <p:nvSpPr>
          <p:cNvPr id="31" name="TextBox 30">
            <a:extLst>
              <a:ext uri="{FF2B5EF4-FFF2-40B4-BE49-F238E27FC236}">
                <a16:creationId xmlns:a16="http://schemas.microsoft.com/office/drawing/2014/main" id="{0268A026-2765-A63E-22D9-32CAFEDDF3D7}"/>
              </a:ext>
            </a:extLst>
          </p:cNvPr>
          <p:cNvSpPr txBox="1"/>
          <p:nvPr/>
        </p:nvSpPr>
        <p:spPr>
          <a:xfrm>
            <a:off x="5745947" y="2717566"/>
            <a:ext cx="3611637" cy="646331"/>
          </a:xfrm>
          <a:prstGeom prst="rect">
            <a:avLst/>
          </a:prstGeom>
          <a:noFill/>
        </p:spPr>
        <p:txBody>
          <a:bodyPr wrap="square">
            <a:spAutoFit/>
          </a:bodyPr>
          <a:lstStyle/>
          <a:p>
            <a:pPr algn="ctr"/>
            <a:r>
              <a:rPr lang="en-US" dirty="0">
                <a:latin typeface="Tw Cen MT" panose="020B0602020104020603" pitchFamily="34" charset="0"/>
              </a:rPr>
              <a:t>outer packaging if no change to stability or sterility</a:t>
            </a:r>
          </a:p>
        </p:txBody>
      </p:sp>
      <p:sp>
        <p:nvSpPr>
          <p:cNvPr id="34" name="TextBox 33">
            <a:extLst>
              <a:ext uri="{FF2B5EF4-FFF2-40B4-BE49-F238E27FC236}">
                <a16:creationId xmlns:a16="http://schemas.microsoft.com/office/drawing/2014/main" id="{3B9DC4F5-F320-C840-2CC9-961CA5F0FC5F}"/>
              </a:ext>
            </a:extLst>
          </p:cNvPr>
          <p:cNvSpPr txBox="1"/>
          <p:nvPr/>
        </p:nvSpPr>
        <p:spPr>
          <a:xfrm>
            <a:off x="3246585" y="4170710"/>
            <a:ext cx="2501283" cy="646331"/>
          </a:xfrm>
          <a:prstGeom prst="rect">
            <a:avLst/>
          </a:prstGeom>
          <a:noFill/>
        </p:spPr>
        <p:txBody>
          <a:bodyPr wrap="square">
            <a:spAutoFit/>
          </a:bodyPr>
          <a:lstStyle/>
          <a:p>
            <a:pPr algn="ctr"/>
            <a:r>
              <a:rPr lang="en-US" dirty="0">
                <a:latin typeface="Tw Cen MT" panose="020B0602020104020603" pitchFamily="34" charset="0"/>
              </a:rPr>
              <a:t>process validation for improvements or scale-up</a:t>
            </a:r>
          </a:p>
        </p:txBody>
      </p:sp>
      <p:pic>
        <p:nvPicPr>
          <p:cNvPr id="35" name="Graphic 34" descr="Ruler with solid fill">
            <a:extLst>
              <a:ext uri="{FF2B5EF4-FFF2-40B4-BE49-F238E27FC236}">
                <a16:creationId xmlns:a16="http://schemas.microsoft.com/office/drawing/2014/main" id="{4862CCBA-6FBD-F704-F159-1324DB0534B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2697959" y="4046518"/>
            <a:ext cx="777983" cy="777983"/>
          </a:xfrm>
          <a:prstGeom prst="rect">
            <a:avLst/>
          </a:prstGeom>
        </p:spPr>
      </p:pic>
      <p:sp>
        <p:nvSpPr>
          <p:cNvPr id="38" name="TextBox 37">
            <a:extLst>
              <a:ext uri="{FF2B5EF4-FFF2-40B4-BE49-F238E27FC236}">
                <a16:creationId xmlns:a16="http://schemas.microsoft.com/office/drawing/2014/main" id="{83E846DA-C97B-134A-B284-AE15906600C3}"/>
              </a:ext>
            </a:extLst>
          </p:cNvPr>
          <p:cNvSpPr txBox="1"/>
          <p:nvPr/>
        </p:nvSpPr>
        <p:spPr>
          <a:xfrm>
            <a:off x="2800734" y="3279976"/>
            <a:ext cx="2754207" cy="646331"/>
          </a:xfrm>
          <a:prstGeom prst="rect">
            <a:avLst/>
          </a:prstGeom>
          <a:noFill/>
        </p:spPr>
        <p:txBody>
          <a:bodyPr wrap="square">
            <a:spAutoFit/>
          </a:bodyPr>
          <a:lstStyle/>
          <a:p>
            <a:pPr algn="ctr"/>
            <a:r>
              <a:rPr lang="en-US" dirty="0">
                <a:latin typeface="Tw Cen MT" panose="020B0602020104020603" pitchFamily="34" charset="0"/>
              </a:rPr>
              <a:t>QMS production</a:t>
            </a:r>
          </a:p>
          <a:p>
            <a:pPr algn="ctr"/>
            <a:r>
              <a:rPr lang="en-US" dirty="0">
                <a:latin typeface="Tw Cen MT" panose="020B0602020104020603" pitchFamily="34" charset="0"/>
              </a:rPr>
              <a:t>monitoring &amp; controls</a:t>
            </a:r>
          </a:p>
        </p:txBody>
      </p:sp>
      <p:pic>
        <p:nvPicPr>
          <p:cNvPr id="39" name="Graphic 38" descr="Workflow with solid fill">
            <a:extLst>
              <a:ext uri="{FF2B5EF4-FFF2-40B4-BE49-F238E27FC236}">
                <a16:creationId xmlns:a16="http://schemas.microsoft.com/office/drawing/2014/main" id="{529B7839-723F-1B4C-825B-ACCD6BA3A35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2486069" y="3279976"/>
            <a:ext cx="697492" cy="697492"/>
          </a:xfrm>
          <a:prstGeom prst="rect">
            <a:avLst/>
          </a:prstGeom>
        </p:spPr>
      </p:pic>
      <p:sp>
        <p:nvSpPr>
          <p:cNvPr id="41" name="TextBox 40">
            <a:extLst>
              <a:ext uri="{FF2B5EF4-FFF2-40B4-BE49-F238E27FC236}">
                <a16:creationId xmlns:a16="http://schemas.microsoft.com/office/drawing/2014/main" id="{11FAD34D-3481-B5C8-CC83-A00AD11F875F}"/>
              </a:ext>
            </a:extLst>
          </p:cNvPr>
          <p:cNvSpPr txBox="1"/>
          <p:nvPr/>
        </p:nvSpPr>
        <p:spPr>
          <a:xfrm>
            <a:off x="8118081" y="1540137"/>
            <a:ext cx="1337904" cy="923330"/>
          </a:xfrm>
          <a:prstGeom prst="rect">
            <a:avLst/>
          </a:prstGeom>
          <a:noFill/>
        </p:spPr>
        <p:txBody>
          <a:bodyPr wrap="square">
            <a:spAutoFit/>
          </a:bodyPr>
          <a:lstStyle/>
          <a:p>
            <a:pPr algn="ctr"/>
            <a:r>
              <a:rPr lang="en-US" dirty="0">
                <a:latin typeface="Tw Cen MT" panose="020B0602020104020603" pitchFamily="34" charset="0"/>
              </a:rPr>
              <a:t>material #s for logistical reasons</a:t>
            </a:r>
          </a:p>
        </p:txBody>
      </p:sp>
      <p:pic>
        <p:nvPicPr>
          <p:cNvPr id="43" name="Picture 42" descr="Text, logo&#10;&#10;Description automatically generated">
            <a:extLst>
              <a:ext uri="{FF2B5EF4-FFF2-40B4-BE49-F238E27FC236}">
                <a16:creationId xmlns:a16="http://schemas.microsoft.com/office/drawing/2014/main" id="{FDCA2B31-63D1-600E-C685-37CCEF4D0EF1}"/>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444905" y="6400800"/>
            <a:ext cx="1747095" cy="457200"/>
          </a:xfrm>
          <a:prstGeom prst="rect">
            <a:avLst/>
          </a:prstGeom>
        </p:spPr>
      </p:pic>
      <p:grpSp>
        <p:nvGrpSpPr>
          <p:cNvPr id="16" name="Group 15">
            <a:extLst>
              <a:ext uri="{FF2B5EF4-FFF2-40B4-BE49-F238E27FC236}">
                <a16:creationId xmlns:a16="http://schemas.microsoft.com/office/drawing/2014/main" id="{C5BCBB7E-0868-953D-E2DE-7B7680592C4C}"/>
              </a:ext>
            </a:extLst>
          </p:cNvPr>
          <p:cNvGrpSpPr/>
          <p:nvPr/>
        </p:nvGrpSpPr>
        <p:grpSpPr>
          <a:xfrm>
            <a:off x="3025728" y="4937252"/>
            <a:ext cx="1365007" cy="963464"/>
            <a:chOff x="2688890" y="2743406"/>
            <a:chExt cx="1365007" cy="963464"/>
          </a:xfrm>
        </p:grpSpPr>
        <p:pic>
          <p:nvPicPr>
            <p:cNvPr id="6" name="Graphic 5" descr="Merger with solid fill">
              <a:extLst>
                <a:ext uri="{FF2B5EF4-FFF2-40B4-BE49-F238E27FC236}">
                  <a16:creationId xmlns:a16="http://schemas.microsoft.com/office/drawing/2014/main" id="{930EBCBC-52B1-F35B-4CCD-93A95ABA5B26}"/>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913997" y="2792470"/>
              <a:ext cx="914400" cy="914400"/>
            </a:xfrm>
            <a:prstGeom prst="rect">
              <a:avLst/>
            </a:prstGeom>
          </p:spPr>
        </p:pic>
        <p:pic>
          <p:nvPicPr>
            <p:cNvPr id="30" name="Graphic 29" descr="Factory with solid fill">
              <a:extLst>
                <a:ext uri="{FF2B5EF4-FFF2-40B4-BE49-F238E27FC236}">
                  <a16:creationId xmlns:a16="http://schemas.microsoft.com/office/drawing/2014/main" id="{7CDA06F1-2849-5D53-B5EC-86EA0605B06C}"/>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688890" y="2743406"/>
              <a:ext cx="450214" cy="459983"/>
            </a:xfrm>
            <a:prstGeom prst="rect">
              <a:avLst/>
            </a:prstGeom>
          </p:spPr>
        </p:pic>
        <p:pic>
          <p:nvPicPr>
            <p:cNvPr id="32" name="Graphic 31" descr="Factory with solid fill">
              <a:extLst>
                <a:ext uri="{FF2B5EF4-FFF2-40B4-BE49-F238E27FC236}">
                  <a16:creationId xmlns:a16="http://schemas.microsoft.com/office/drawing/2014/main" id="{EDC1DFEB-DE02-ECFC-30EB-FF0166BD611A}"/>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688890" y="3142837"/>
              <a:ext cx="450214" cy="459983"/>
            </a:xfrm>
            <a:prstGeom prst="rect">
              <a:avLst/>
            </a:prstGeom>
          </p:spPr>
        </p:pic>
        <p:pic>
          <p:nvPicPr>
            <p:cNvPr id="42" name="Graphic 41" descr="Factory with solid fill">
              <a:extLst>
                <a:ext uri="{FF2B5EF4-FFF2-40B4-BE49-F238E27FC236}">
                  <a16:creationId xmlns:a16="http://schemas.microsoft.com/office/drawing/2014/main" id="{FD2FB099-F3C1-E3F2-4C3A-AC670529F93B}"/>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3603683" y="2993081"/>
              <a:ext cx="450214" cy="459983"/>
            </a:xfrm>
            <a:prstGeom prst="rect">
              <a:avLst/>
            </a:prstGeom>
          </p:spPr>
        </p:pic>
      </p:grpSp>
      <p:pic>
        <p:nvPicPr>
          <p:cNvPr id="7" name="Picture 6" descr="A picture containing toy&#10;&#10;Description automatically generated">
            <a:extLst>
              <a:ext uri="{FF2B5EF4-FFF2-40B4-BE49-F238E27FC236}">
                <a16:creationId xmlns:a16="http://schemas.microsoft.com/office/drawing/2014/main" id="{D52422C8-C418-9444-09F8-BE10EE41F019}"/>
              </a:ext>
            </a:extLst>
          </p:cNvPr>
          <p:cNvPicPr>
            <a:picLocks noChangeAspect="1"/>
          </p:cNvPicPr>
          <p:nvPr/>
        </p:nvPicPr>
        <p:blipFill rotWithShape="1">
          <a:blip r:embed="rId20">
            <a:extLst>
              <a:ext uri="{28A0092B-C50C-407E-A947-70E740481C1C}">
                <a14:useLocalDpi xmlns:a14="http://schemas.microsoft.com/office/drawing/2010/main" val="0"/>
              </a:ext>
              <a:ext uri="{837473B0-CC2E-450A-ABE3-18F120FF3D39}">
                <a1611:picAttrSrcUrl xmlns:a1611="http://schemas.microsoft.com/office/drawing/2016/11/main" r:id="rId21"/>
              </a:ext>
            </a:extLst>
          </a:blip>
          <a:srcRect l="38093" b="23724"/>
          <a:stretch/>
        </p:blipFill>
        <p:spPr>
          <a:xfrm>
            <a:off x="-4973" y="3629142"/>
            <a:ext cx="2693863" cy="3228858"/>
          </a:xfrm>
          <a:prstGeom prst="rect">
            <a:avLst/>
          </a:prstGeom>
        </p:spPr>
      </p:pic>
      <p:pic>
        <p:nvPicPr>
          <p:cNvPr id="11" name="Picture 10">
            <a:extLst>
              <a:ext uri="{FF2B5EF4-FFF2-40B4-BE49-F238E27FC236}">
                <a16:creationId xmlns:a16="http://schemas.microsoft.com/office/drawing/2014/main" id="{5AEB18DC-179A-3AC3-41FE-2BE82982650D}"/>
              </a:ext>
            </a:extLst>
          </p:cNvPr>
          <p:cNvPicPr>
            <a:picLocks noChangeAspect="1"/>
          </p:cNvPicPr>
          <p:nvPr/>
        </p:nvPicPr>
        <p:blipFill rotWithShape="1">
          <a:blip r:embed="rId22">
            <a:extLst>
              <a:ext uri="{28A0092B-C50C-407E-A947-70E740481C1C}">
                <a14:useLocalDpi xmlns:a14="http://schemas.microsoft.com/office/drawing/2010/main" val="0"/>
              </a:ext>
              <a:ext uri="{837473B0-CC2E-450A-ABE3-18F120FF3D39}">
                <a1611:picAttrSrcUrl xmlns:a1611="http://schemas.microsoft.com/office/drawing/2016/11/main" r:id="rId23"/>
              </a:ext>
            </a:extLst>
          </a:blip>
          <a:srcRect t="23380" r="33839"/>
          <a:stretch/>
        </p:blipFill>
        <p:spPr>
          <a:xfrm>
            <a:off x="9380485" y="9393"/>
            <a:ext cx="2811515" cy="3157289"/>
          </a:xfrm>
          <a:prstGeom prst="rect">
            <a:avLst/>
          </a:prstGeom>
        </p:spPr>
      </p:pic>
      <p:pic>
        <p:nvPicPr>
          <p:cNvPr id="24" name="Picture 23" descr="A picture containing text&#10;&#10;Description automatically generated">
            <a:extLst>
              <a:ext uri="{FF2B5EF4-FFF2-40B4-BE49-F238E27FC236}">
                <a16:creationId xmlns:a16="http://schemas.microsoft.com/office/drawing/2014/main" id="{F0C2CA15-9FCB-CDCA-C6D1-A7C67111AB1A}"/>
              </a:ext>
            </a:extLst>
          </p:cNvPr>
          <p:cNvPicPr>
            <a:picLocks noChangeAspect="1"/>
          </p:cNvPicPr>
          <p:nvPr/>
        </p:nvPicPr>
        <p:blipFill>
          <a:blip r:embed="rId24">
            <a:extLst>
              <a:ext uri="{28A0092B-C50C-407E-A947-70E740481C1C}">
                <a14:useLocalDpi xmlns:a14="http://schemas.microsoft.com/office/drawing/2010/main" val="0"/>
              </a:ext>
              <a:ext uri="{837473B0-CC2E-450A-ABE3-18F120FF3D39}">
                <a1611:picAttrSrcUrl xmlns:a1611="http://schemas.microsoft.com/office/drawing/2016/11/main" r:id="rId25"/>
              </a:ext>
            </a:extLst>
          </a:blip>
          <a:stretch>
            <a:fillRect/>
          </a:stretch>
        </p:blipFill>
        <p:spPr>
          <a:xfrm>
            <a:off x="5976237" y="1326342"/>
            <a:ext cx="2117174" cy="1443021"/>
          </a:xfrm>
          <a:prstGeom prst="rect">
            <a:avLst/>
          </a:prstGeom>
        </p:spPr>
      </p:pic>
      <p:pic>
        <p:nvPicPr>
          <p:cNvPr id="46" name="Picture 45" descr="A group of bottles&#10;&#10;Description automatically generated with low confidence">
            <a:extLst>
              <a:ext uri="{FF2B5EF4-FFF2-40B4-BE49-F238E27FC236}">
                <a16:creationId xmlns:a16="http://schemas.microsoft.com/office/drawing/2014/main" id="{A477FD25-963D-9798-F3EE-BD7CDDE8BF32}"/>
              </a:ext>
            </a:extLst>
          </p:cNvPr>
          <p:cNvPicPr>
            <a:picLocks noChangeAspect="1"/>
          </p:cNvPicPr>
          <p:nvPr/>
        </p:nvPicPr>
        <p:blipFill>
          <a:blip r:embed="rId26">
            <a:extLst>
              <a:ext uri="{28A0092B-C50C-407E-A947-70E740481C1C}">
                <a14:useLocalDpi xmlns:a14="http://schemas.microsoft.com/office/drawing/2010/main" val="0"/>
              </a:ext>
              <a:ext uri="{837473B0-CC2E-450A-ABE3-18F120FF3D39}">
                <a1611:picAttrSrcUrl xmlns:a1611="http://schemas.microsoft.com/office/drawing/2016/11/main" r:id="rId27"/>
              </a:ext>
            </a:extLst>
          </a:blip>
          <a:stretch>
            <a:fillRect/>
          </a:stretch>
        </p:blipFill>
        <p:spPr>
          <a:xfrm>
            <a:off x="-4973" y="1309236"/>
            <a:ext cx="1608743" cy="1378374"/>
          </a:xfrm>
          <a:prstGeom prst="rect">
            <a:avLst/>
          </a:prstGeom>
        </p:spPr>
      </p:pic>
      <p:sp>
        <p:nvSpPr>
          <p:cNvPr id="49" name="TextBox 48">
            <a:extLst>
              <a:ext uri="{FF2B5EF4-FFF2-40B4-BE49-F238E27FC236}">
                <a16:creationId xmlns:a16="http://schemas.microsoft.com/office/drawing/2014/main" id="{F70B062D-5FBD-E8B7-E2EB-67F36A9D5B73}"/>
              </a:ext>
            </a:extLst>
          </p:cNvPr>
          <p:cNvSpPr txBox="1"/>
          <p:nvPr/>
        </p:nvSpPr>
        <p:spPr>
          <a:xfrm>
            <a:off x="53120" y="959975"/>
            <a:ext cx="1137657" cy="369332"/>
          </a:xfrm>
          <a:prstGeom prst="rect">
            <a:avLst/>
          </a:prstGeom>
          <a:noFill/>
        </p:spPr>
        <p:txBody>
          <a:bodyPr wrap="square">
            <a:spAutoFit/>
          </a:bodyPr>
          <a:lstStyle/>
          <a:p>
            <a:r>
              <a:rPr lang="en-US" dirty="0">
                <a:latin typeface="Tw Cen MT" panose="020B0602020104020603" pitchFamily="34" charset="0"/>
              </a:rPr>
              <a:t>SUPPLIER</a:t>
            </a:r>
            <a:endParaRPr lang="en-US" dirty="0"/>
          </a:p>
        </p:txBody>
      </p:sp>
      <p:sp>
        <p:nvSpPr>
          <p:cNvPr id="50" name="TextBox 49">
            <a:extLst>
              <a:ext uri="{FF2B5EF4-FFF2-40B4-BE49-F238E27FC236}">
                <a16:creationId xmlns:a16="http://schemas.microsoft.com/office/drawing/2014/main" id="{BD2E2883-C4F8-ABBC-CB61-3C097F29D62F}"/>
              </a:ext>
            </a:extLst>
          </p:cNvPr>
          <p:cNvSpPr txBox="1"/>
          <p:nvPr/>
        </p:nvSpPr>
        <p:spPr>
          <a:xfrm>
            <a:off x="6465995" y="964058"/>
            <a:ext cx="1137657" cy="369332"/>
          </a:xfrm>
          <a:prstGeom prst="rect">
            <a:avLst/>
          </a:prstGeom>
          <a:noFill/>
        </p:spPr>
        <p:txBody>
          <a:bodyPr wrap="square">
            <a:spAutoFit/>
          </a:bodyPr>
          <a:lstStyle/>
          <a:p>
            <a:r>
              <a:rPr lang="en-US" dirty="0">
                <a:latin typeface="Tw Cen MT" panose="020B0602020104020603" pitchFamily="34" charset="0"/>
              </a:rPr>
              <a:t>PRODUCT</a:t>
            </a:r>
            <a:endParaRPr lang="en-US" dirty="0"/>
          </a:p>
        </p:txBody>
      </p:sp>
      <p:sp>
        <p:nvSpPr>
          <p:cNvPr id="53" name="TextBox 52">
            <a:extLst>
              <a:ext uri="{FF2B5EF4-FFF2-40B4-BE49-F238E27FC236}">
                <a16:creationId xmlns:a16="http://schemas.microsoft.com/office/drawing/2014/main" id="{01AA3419-69E3-600D-1CCE-29C411790057}"/>
              </a:ext>
            </a:extLst>
          </p:cNvPr>
          <p:cNvSpPr txBox="1"/>
          <p:nvPr/>
        </p:nvSpPr>
        <p:spPr>
          <a:xfrm>
            <a:off x="22333" y="3169377"/>
            <a:ext cx="1765252" cy="369332"/>
          </a:xfrm>
          <a:prstGeom prst="rect">
            <a:avLst/>
          </a:prstGeom>
          <a:noFill/>
        </p:spPr>
        <p:txBody>
          <a:bodyPr wrap="square">
            <a:spAutoFit/>
          </a:bodyPr>
          <a:lstStyle/>
          <a:p>
            <a:r>
              <a:rPr lang="en-US" dirty="0">
                <a:latin typeface="Tw Cen MT" panose="020B0602020104020603" pitchFamily="34" charset="0"/>
              </a:rPr>
              <a:t>MANUFACTURER</a:t>
            </a:r>
            <a:endParaRPr lang="en-US" dirty="0"/>
          </a:p>
        </p:txBody>
      </p:sp>
      <p:sp>
        <p:nvSpPr>
          <p:cNvPr id="54" name="TextBox 53">
            <a:extLst>
              <a:ext uri="{FF2B5EF4-FFF2-40B4-BE49-F238E27FC236}">
                <a16:creationId xmlns:a16="http://schemas.microsoft.com/office/drawing/2014/main" id="{B1B31EDB-C56E-5322-73A4-AB6EC20CA138}"/>
              </a:ext>
            </a:extLst>
          </p:cNvPr>
          <p:cNvSpPr txBox="1"/>
          <p:nvPr/>
        </p:nvSpPr>
        <p:spPr>
          <a:xfrm>
            <a:off x="9977293" y="3130215"/>
            <a:ext cx="2121970" cy="369332"/>
          </a:xfrm>
          <a:prstGeom prst="rect">
            <a:avLst/>
          </a:prstGeom>
          <a:noFill/>
        </p:spPr>
        <p:txBody>
          <a:bodyPr wrap="square">
            <a:spAutoFit/>
          </a:bodyPr>
          <a:lstStyle/>
          <a:p>
            <a:r>
              <a:rPr lang="en-US" dirty="0">
                <a:latin typeface="Tw Cen MT" panose="020B0602020104020603" pitchFamily="34" charset="0"/>
              </a:rPr>
              <a:t>EU AUTHORIZED REP</a:t>
            </a:r>
            <a:endParaRPr lang="en-US" dirty="0"/>
          </a:p>
        </p:txBody>
      </p:sp>
    </p:spTree>
    <p:extLst>
      <p:ext uri="{BB962C8B-B14F-4D97-AF65-F5344CB8AC3E}">
        <p14:creationId xmlns:p14="http://schemas.microsoft.com/office/powerpoint/2010/main" val="2691426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1538</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Tw Cen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Wilcox</dc:creator>
  <cp:lastModifiedBy>Cara Wilcox</cp:lastModifiedBy>
  <cp:revision>1</cp:revision>
  <dcterms:created xsi:type="dcterms:W3CDTF">2022-06-05T21:22:15Z</dcterms:created>
  <dcterms:modified xsi:type="dcterms:W3CDTF">2022-06-06T00:57:57Z</dcterms:modified>
</cp:coreProperties>
</file>