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3C8817-BCA9-41E9-A8AD-953C05CD26AC}" v="76" dt="2022-02-03T04:04:51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5" autoAdjust="0"/>
    <p:restoredTop sz="79903" autoAdjust="0"/>
  </p:normalViewPr>
  <p:slideViewPr>
    <p:cSldViewPr snapToGrid="0">
      <p:cViewPr varScale="1">
        <p:scale>
          <a:sx n="41" d="100"/>
          <a:sy n="41" d="100"/>
        </p:scale>
        <p:origin x="6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6A3C8817-BCA9-41E9-A8AD-953C05CD26AC}"/>
    <pc:docChg chg="undo custSel addSld delSld modSld sldOrd">
      <pc:chgData name="Cara Wilcox" userId="f7eeacaac59bc5af" providerId="LiveId" clId="{6A3C8817-BCA9-41E9-A8AD-953C05CD26AC}" dt="2022-02-03T04:05:30.261" v="2002" actId="478"/>
      <pc:docMkLst>
        <pc:docMk/>
      </pc:docMkLst>
      <pc:sldChg chg="del">
        <pc:chgData name="Cara Wilcox" userId="f7eeacaac59bc5af" providerId="LiveId" clId="{6A3C8817-BCA9-41E9-A8AD-953C05CD26AC}" dt="2022-02-03T01:22:32.837" v="1" actId="47"/>
        <pc:sldMkLst>
          <pc:docMk/>
          <pc:sldMk cId="2747995895" sldId="256"/>
        </pc:sldMkLst>
      </pc:sldChg>
      <pc:sldChg chg="addSp delSp modSp new del mod modNotesTx">
        <pc:chgData name="Cara Wilcox" userId="f7eeacaac59bc5af" providerId="LiveId" clId="{6A3C8817-BCA9-41E9-A8AD-953C05CD26AC}" dt="2022-02-03T03:32:09.228" v="1498" actId="47"/>
        <pc:sldMkLst>
          <pc:docMk/>
          <pc:sldMk cId="4152800502" sldId="257"/>
        </pc:sldMkLst>
        <pc:spChg chg="del mod">
          <ac:chgData name="Cara Wilcox" userId="f7eeacaac59bc5af" providerId="LiveId" clId="{6A3C8817-BCA9-41E9-A8AD-953C05CD26AC}" dt="2022-02-03T01:36:55.100" v="279" actId="478"/>
          <ac:spMkLst>
            <pc:docMk/>
            <pc:sldMk cId="4152800502" sldId="257"/>
            <ac:spMk id="2" creationId="{E79AAA6C-CC74-483F-8A77-911C0377BD8D}"/>
          </ac:spMkLst>
        </pc:spChg>
        <pc:spChg chg="add del mod">
          <ac:chgData name="Cara Wilcox" userId="f7eeacaac59bc5af" providerId="LiveId" clId="{6A3C8817-BCA9-41E9-A8AD-953C05CD26AC}" dt="2022-02-03T01:23:28.488" v="8"/>
          <ac:spMkLst>
            <pc:docMk/>
            <pc:sldMk cId="4152800502" sldId="257"/>
            <ac:spMk id="4" creationId="{559BACF3-233A-4C7D-BB41-6B0FDD94BB09}"/>
          </ac:spMkLst>
        </pc:spChg>
        <pc:spChg chg="add mod">
          <ac:chgData name="Cara Wilcox" userId="f7eeacaac59bc5af" providerId="LiveId" clId="{6A3C8817-BCA9-41E9-A8AD-953C05CD26AC}" dt="2022-02-03T01:36:48.152" v="277" actId="1076"/>
          <ac:spMkLst>
            <pc:docMk/>
            <pc:sldMk cId="4152800502" sldId="257"/>
            <ac:spMk id="6" creationId="{4C4BCF85-D73C-4134-A3A2-4A2A88EE3A39}"/>
          </ac:spMkLst>
        </pc:spChg>
        <pc:spChg chg="add del mod">
          <ac:chgData name="Cara Wilcox" userId="f7eeacaac59bc5af" providerId="LiveId" clId="{6A3C8817-BCA9-41E9-A8AD-953C05CD26AC}" dt="2022-02-03T01:38:52.846" v="311" actId="478"/>
          <ac:spMkLst>
            <pc:docMk/>
            <pc:sldMk cId="4152800502" sldId="257"/>
            <ac:spMk id="8" creationId="{13F4ECE3-F84D-421F-8F89-2A19D9B63DA8}"/>
          </ac:spMkLst>
        </pc:spChg>
        <pc:spChg chg="add mod">
          <ac:chgData name="Cara Wilcox" userId="f7eeacaac59bc5af" providerId="LiveId" clId="{6A3C8817-BCA9-41E9-A8AD-953C05CD26AC}" dt="2022-02-03T01:29:19.497" v="151" actId="20577"/>
          <ac:spMkLst>
            <pc:docMk/>
            <pc:sldMk cId="4152800502" sldId="257"/>
            <ac:spMk id="10" creationId="{189CCC47-4EE6-474F-BFE6-4DB82A1673B9}"/>
          </ac:spMkLst>
        </pc:spChg>
        <pc:spChg chg="add mod">
          <ac:chgData name="Cara Wilcox" userId="f7eeacaac59bc5af" providerId="LiveId" clId="{6A3C8817-BCA9-41E9-A8AD-953C05CD26AC}" dt="2022-02-03T01:29:13.977" v="145" actId="1076"/>
          <ac:spMkLst>
            <pc:docMk/>
            <pc:sldMk cId="4152800502" sldId="257"/>
            <ac:spMk id="11" creationId="{E338F71C-0B91-4347-9F7E-E331608D5982}"/>
          </ac:spMkLst>
        </pc:spChg>
        <pc:spChg chg="add mod">
          <ac:chgData name="Cara Wilcox" userId="f7eeacaac59bc5af" providerId="LiveId" clId="{6A3C8817-BCA9-41E9-A8AD-953C05CD26AC}" dt="2022-02-03T01:34:34.865" v="276" actId="20577"/>
          <ac:spMkLst>
            <pc:docMk/>
            <pc:sldMk cId="4152800502" sldId="257"/>
            <ac:spMk id="13" creationId="{C6AEB4D2-8ED6-4315-85E0-F0213D009911}"/>
          </ac:spMkLst>
        </pc:spChg>
        <pc:spChg chg="add mod">
          <ac:chgData name="Cara Wilcox" userId="f7eeacaac59bc5af" providerId="LiveId" clId="{6A3C8817-BCA9-41E9-A8AD-953C05CD26AC}" dt="2022-02-03T01:34:32.580" v="275" actId="1076"/>
          <ac:spMkLst>
            <pc:docMk/>
            <pc:sldMk cId="4152800502" sldId="257"/>
            <ac:spMk id="15" creationId="{089B83F7-FC7C-4696-9CAA-DCACC8538A6C}"/>
          </ac:spMkLst>
        </pc:spChg>
        <pc:spChg chg="add mod">
          <ac:chgData name="Cara Wilcox" userId="f7eeacaac59bc5af" providerId="LiveId" clId="{6A3C8817-BCA9-41E9-A8AD-953C05CD26AC}" dt="2022-02-03T01:33:23.148" v="254" actId="14100"/>
          <ac:spMkLst>
            <pc:docMk/>
            <pc:sldMk cId="4152800502" sldId="257"/>
            <ac:spMk id="19" creationId="{7E0ADC94-D1E6-4743-A9C4-1AEDF7A00885}"/>
          </ac:spMkLst>
        </pc:spChg>
        <pc:spChg chg="add mod">
          <ac:chgData name="Cara Wilcox" userId="f7eeacaac59bc5af" providerId="LiveId" clId="{6A3C8817-BCA9-41E9-A8AD-953C05CD26AC}" dt="2022-02-03T01:39:40.641" v="330" actId="1076"/>
          <ac:spMkLst>
            <pc:docMk/>
            <pc:sldMk cId="4152800502" sldId="257"/>
            <ac:spMk id="21" creationId="{9F2B72C5-64FC-430A-984F-7DD8A0A26BF7}"/>
          </ac:spMkLst>
        </pc:spChg>
        <pc:spChg chg="add mod">
          <ac:chgData name="Cara Wilcox" userId="f7eeacaac59bc5af" providerId="LiveId" clId="{6A3C8817-BCA9-41E9-A8AD-953C05CD26AC}" dt="2022-02-03T01:39:50.079" v="331" actId="1076"/>
          <ac:spMkLst>
            <pc:docMk/>
            <pc:sldMk cId="4152800502" sldId="257"/>
            <ac:spMk id="23" creationId="{C0F135FF-5778-42F7-8585-A7B4FB467DA2}"/>
          </ac:spMkLst>
        </pc:spChg>
        <pc:picChg chg="add mod">
          <ac:chgData name="Cara Wilcox" userId="f7eeacaac59bc5af" providerId="LiveId" clId="{6A3C8817-BCA9-41E9-A8AD-953C05CD26AC}" dt="2022-02-03T01:32:26.760" v="185" actId="1076"/>
          <ac:picMkLst>
            <pc:docMk/>
            <pc:sldMk cId="4152800502" sldId="257"/>
            <ac:picMk id="17" creationId="{34F25358-8797-4937-A977-3CAA942170D0}"/>
          </ac:picMkLst>
        </pc:picChg>
      </pc:sldChg>
      <pc:sldChg chg="addSp delSp modSp new mod ord modNotesTx">
        <pc:chgData name="Cara Wilcox" userId="f7eeacaac59bc5af" providerId="LiveId" clId="{6A3C8817-BCA9-41E9-A8AD-953C05CD26AC}" dt="2022-02-03T04:05:30.261" v="2002" actId="478"/>
        <pc:sldMkLst>
          <pc:docMk/>
          <pc:sldMk cId="2878904237" sldId="258"/>
        </pc:sldMkLst>
        <pc:spChg chg="del">
          <ac:chgData name="Cara Wilcox" userId="f7eeacaac59bc5af" providerId="LiveId" clId="{6A3C8817-BCA9-41E9-A8AD-953C05CD26AC}" dt="2022-02-03T01:46:08.539" v="333" actId="478"/>
          <ac:spMkLst>
            <pc:docMk/>
            <pc:sldMk cId="2878904237" sldId="258"/>
            <ac:spMk id="2" creationId="{B1D4E7BE-E565-4367-AE38-22785D8CFDE4}"/>
          </ac:spMkLst>
        </pc:spChg>
        <pc:spChg chg="add mod">
          <ac:chgData name="Cara Wilcox" userId="f7eeacaac59bc5af" providerId="LiveId" clId="{6A3C8817-BCA9-41E9-A8AD-953C05CD26AC}" dt="2022-02-03T04:01:22.101" v="1856" actId="1076"/>
          <ac:spMkLst>
            <pc:docMk/>
            <pc:sldMk cId="2878904237" sldId="258"/>
            <ac:spMk id="3" creationId="{A0161EAD-C1E6-41D0-85A4-6E1B66C0A5CF}"/>
          </ac:spMkLst>
        </pc:spChg>
        <pc:spChg chg="add mod">
          <ac:chgData name="Cara Wilcox" userId="f7eeacaac59bc5af" providerId="LiveId" clId="{6A3C8817-BCA9-41E9-A8AD-953C05CD26AC}" dt="2022-02-03T03:46:36.990" v="1660" actId="1076"/>
          <ac:spMkLst>
            <pc:docMk/>
            <pc:sldMk cId="2878904237" sldId="258"/>
            <ac:spMk id="4" creationId="{E02E10F0-34A2-404F-877F-21D61278D384}"/>
          </ac:spMkLst>
        </pc:spChg>
        <pc:spChg chg="add del mod">
          <ac:chgData name="Cara Wilcox" userId="f7eeacaac59bc5af" providerId="LiveId" clId="{6A3C8817-BCA9-41E9-A8AD-953C05CD26AC}" dt="2022-02-03T01:50:43.837" v="362" actId="478"/>
          <ac:spMkLst>
            <pc:docMk/>
            <pc:sldMk cId="2878904237" sldId="258"/>
            <ac:spMk id="5" creationId="{A8CAA11E-4693-4524-9D59-021F94516283}"/>
          </ac:spMkLst>
        </pc:spChg>
        <pc:spChg chg="add mod">
          <ac:chgData name="Cara Wilcox" userId="f7eeacaac59bc5af" providerId="LiveId" clId="{6A3C8817-BCA9-41E9-A8AD-953C05CD26AC}" dt="2022-02-03T03:57:46.894" v="1797" actId="14100"/>
          <ac:spMkLst>
            <pc:docMk/>
            <pc:sldMk cId="2878904237" sldId="258"/>
            <ac:spMk id="6" creationId="{2C1E964B-1736-40EB-B694-55882994D9F1}"/>
          </ac:spMkLst>
        </pc:spChg>
        <pc:spChg chg="add mod">
          <ac:chgData name="Cara Wilcox" userId="f7eeacaac59bc5af" providerId="LiveId" clId="{6A3C8817-BCA9-41E9-A8AD-953C05CD26AC}" dt="2022-02-03T03:57:55.947" v="1799" actId="14100"/>
          <ac:spMkLst>
            <pc:docMk/>
            <pc:sldMk cId="2878904237" sldId="258"/>
            <ac:spMk id="7" creationId="{C50CA2E0-3597-4447-8A0F-CC6713092F5B}"/>
          </ac:spMkLst>
        </pc:spChg>
        <pc:spChg chg="add mod">
          <ac:chgData name="Cara Wilcox" userId="f7eeacaac59bc5af" providerId="LiveId" clId="{6A3C8817-BCA9-41E9-A8AD-953C05CD26AC}" dt="2022-02-03T03:50:03.726" v="1730" actId="1037"/>
          <ac:spMkLst>
            <pc:docMk/>
            <pc:sldMk cId="2878904237" sldId="258"/>
            <ac:spMk id="8" creationId="{B7613D18-48E9-4121-9339-E37A2B4D918F}"/>
          </ac:spMkLst>
        </pc:spChg>
        <pc:spChg chg="add mod ord">
          <ac:chgData name="Cara Wilcox" userId="f7eeacaac59bc5af" providerId="LiveId" clId="{6A3C8817-BCA9-41E9-A8AD-953C05CD26AC}" dt="2022-02-03T03:49:48.316" v="1721" actId="20577"/>
          <ac:spMkLst>
            <pc:docMk/>
            <pc:sldMk cId="2878904237" sldId="258"/>
            <ac:spMk id="9" creationId="{6A20536C-45EB-4907-A058-47CAB0494250}"/>
          </ac:spMkLst>
        </pc:spChg>
        <pc:spChg chg="add mod">
          <ac:chgData name="Cara Wilcox" userId="f7eeacaac59bc5af" providerId="LiveId" clId="{6A3C8817-BCA9-41E9-A8AD-953C05CD26AC}" dt="2022-02-03T03:03:04.466" v="1479" actId="1076"/>
          <ac:spMkLst>
            <pc:docMk/>
            <pc:sldMk cId="2878904237" sldId="258"/>
            <ac:spMk id="10" creationId="{9DB5E81B-2D46-4222-A1AB-122748E0F0A5}"/>
          </ac:spMkLst>
        </pc:spChg>
        <pc:spChg chg="add mod">
          <ac:chgData name="Cara Wilcox" userId="f7eeacaac59bc5af" providerId="LiveId" clId="{6A3C8817-BCA9-41E9-A8AD-953C05CD26AC}" dt="2022-02-03T03:03:04.466" v="1479" actId="1076"/>
          <ac:spMkLst>
            <pc:docMk/>
            <pc:sldMk cId="2878904237" sldId="258"/>
            <ac:spMk id="11" creationId="{9AF45BE2-FFD2-40F2-81A1-AA0F25F196CE}"/>
          </ac:spMkLst>
        </pc:spChg>
        <pc:spChg chg="add del mod">
          <ac:chgData name="Cara Wilcox" userId="f7eeacaac59bc5af" providerId="LiveId" clId="{6A3C8817-BCA9-41E9-A8AD-953C05CD26AC}" dt="2022-02-03T01:56:08.381" v="489" actId="478"/>
          <ac:spMkLst>
            <pc:docMk/>
            <pc:sldMk cId="2878904237" sldId="258"/>
            <ac:spMk id="12" creationId="{F2E9EFA0-3EE1-43CB-AC79-37221A4FCE46}"/>
          </ac:spMkLst>
        </pc:spChg>
        <pc:spChg chg="add mod">
          <ac:chgData name="Cara Wilcox" userId="f7eeacaac59bc5af" providerId="LiveId" clId="{6A3C8817-BCA9-41E9-A8AD-953C05CD26AC}" dt="2022-02-03T03:03:04.466" v="1479" actId="1076"/>
          <ac:spMkLst>
            <pc:docMk/>
            <pc:sldMk cId="2878904237" sldId="258"/>
            <ac:spMk id="13" creationId="{D3CADBB2-8A3B-4970-8455-6F8EADA2FA4B}"/>
          </ac:spMkLst>
        </pc:spChg>
        <pc:spChg chg="add mod">
          <ac:chgData name="Cara Wilcox" userId="f7eeacaac59bc5af" providerId="LiveId" clId="{6A3C8817-BCA9-41E9-A8AD-953C05CD26AC}" dt="2022-02-03T03:03:04.466" v="1479" actId="1076"/>
          <ac:spMkLst>
            <pc:docMk/>
            <pc:sldMk cId="2878904237" sldId="258"/>
            <ac:spMk id="14" creationId="{44122CC4-2F8F-452D-92F2-4CDF386BB256}"/>
          </ac:spMkLst>
        </pc:spChg>
        <pc:spChg chg="add del mod">
          <ac:chgData name="Cara Wilcox" userId="f7eeacaac59bc5af" providerId="LiveId" clId="{6A3C8817-BCA9-41E9-A8AD-953C05CD26AC}" dt="2022-02-03T03:03:04.466" v="1479" actId="1076"/>
          <ac:spMkLst>
            <pc:docMk/>
            <pc:sldMk cId="2878904237" sldId="258"/>
            <ac:spMk id="15" creationId="{C061477C-8A32-43E0-940E-14E5C4FC81F7}"/>
          </ac:spMkLst>
        </pc:spChg>
        <pc:spChg chg="add mod">
          <ac:chgData name="Cara Wilcox" userId="f7eeacaac59bc5af" providerId="LiveId" clId="{6A3C8817-BCA9-41E9-A8AD-953C05CD26AC}" dt="2022-02-03T04:00:07.236" v="1828" actId="120"/>
          <ac:spMkLst>
            <pc:docMk/>
            <pc:sldMk cId="2878904237" sldId="258"/>
            <ac:spMk id="21" creationId="{27A6AB2C-055F-4776-85AD-14175B58D440}"/>
          </ac:spMkLst>
        </pc:spChg>
        <pc:spChg chg="add mod ord">
          <ac:chgData name="Cara Wilcox" userId="f7eeacaac59bc5af" providerId="LiveId" clId="{6A3C8817-BCA9-41E9-A8AD-953C05CD26AC}" dt="2022-02-03T04:01:12.244" v="1845" actId="1038"/>
          <ac:spMkLst>
            <pc:docMk/>
            <pc:sldMk cId="2878904237" sldId="258"/>
            <ac:spMk id="22" creationId="{A624BC30-CBE9-4745-9B0C-039CEA991458}"/>
          </ac:spMkLst>
        </pc:spChg>
        <pc:spChg chg="add mod ord">
          <ac:chgData name="Cara Wilcox" userId="f7eeacaac59bc5af" providerId="LiveId" clId="{6A3C8817-BCA9-41E9-A8AD-953C05CD26AC}" dt="2022-02-03T04:01:26.026" v="1867" actId="1035"/>
          <ac:spMkLst>
            <pc:docMk/>
            <pc:sldMk cId="2878904237" sldId="258"/>
            <ac:spMk id="23" creationId="{7851570B-E7E4-425C-8058-AB8F4D76B2D6}"/>
          </ac:spMkLst>
        </pc:spChg>
        <pc:spChg chg="add mod">
          <ac:chgData name="Cara Wilcox" userId="f7eeacaac59bc5af" providerId="LiveId" clId="{6A3C8817-BCA9-41E9-A8AD-953C05CD26AC}" dt="2022-02-03T04:04:38.060" v="1995" actId="403"/>
          <ac:spMkLst>
            <pc:docMk/>
            <pc:sldMk cId="2878904237" sldId="258"/>
            <ac:spMk id="24" creationId="{6BE8FBFF-BC68-4161-ACD4-C81076D0A3C9}"/>
          </ac:spMkLst>
        </pc:spChg>
        <pc:spChg chg="add mod">
          <ac:chgData name="Cara Wilcox" userId="f7eeacaac59bc5af" providerId="LiveId" clId="{6A3C8817-BCA9-41E9-A8AD-953C05CD26AC}" dt="2022-02-03T03:51:31.378" v="1742" actId="1076"/>
          <ac:spMkLst>
            <pc:docMk/>
            <pc:sldMk cId="2878904237" sldId="258"/>
            <ac:spMk id="26" creationId="{3F77984C-C873-495D-8CB0-3D040E25D869}"/>
          </ac:spMkLst>
        </pc:spChg>
        <pc:spChg chg="add mod">
          <ac:chgData name="Cara Wilcox" userId="f7eeacaac59bc5af" providerId="LiveId" clId="{6A3C8817-BCA9-41E9-A8AD-953C05CD26AC}" dt="2022-02-03T03:57:02.915" v="1791" actId="164"/>
          <ac:spMkLst>
            <pc:docMk/>
            <pc:sldMk cId="2878904237" sldId="258"/>
            <ac:spMk id="28" creationId="{8F905415-4BAF-45A5-A5D0-054C3AF54A27}"/>
          </ac:spMkLst>
        </pc:spChg>
        <pc:spChg chg="add del">
          <ac:chgData name="Cara Wilcox" userId="f7eeacaac59bc5af" providerId="LiveId" clId="{6A3C8817-BCA9-41E9-A8AD-953C05CD26AC}" dt="2022-02-03T03:54:50.871" v="1761" actId="22"/>
          <ac:spMkLst>
            <pc:docMk/>
            <pc:sldMk cId="2878904237" sldId="258"/>
            <ac:spMk id="34" creationId="{BE0B82E6-6BAC-441F-A406-E5369D8B47EB}"/>
          </ac:spMkLst>
        </pc:spChg>
        <pc:spChg chg="add mod">
          <ac:chgData name="Cara Wilcox" userId="f7eeacaac59bc5af" providerId="LiveId" clId="{6A3C8817-BCA9-41E9-A8AD-953C05CD26AC}" dt="2022-02-03T03:57:02.915" v="1791" actId="164"/>
          <ac:spMkLst>
            <pc:docMk/>
            <pc:sldMk cId="2878904237" sldId="258"/>
            <ac:spMk id="42" creationId="{0783B5A7-6A8C-4802-9474-893FBF30516C}"/>
          </ac:spMkLst>
        </pc:spChg>
        <pc:spChg chg="add mod">
          <ac:chgData name="Cara Wilcox" userId="f7eeacaac59bc5af" providerId="LiveId" clId="{6A3C8817-BCA9-41E9-A8AD-953C05CD26AC}" dt="2022-02-03T03:57:02.915" v="1791" actId="164"/>
          <ac:spMkLst>
            <pc:docMk/>
            <pc:sldMk cId="2878904237" sldId="258"/>
            <ac:spMk id="43" creationId="{160182E1-379B-4313-8BA0-7105E3A51015}"/>
          </ac:spMkLst>
        </pc:spChg>
        <pc:spChg chg="mod">
          <ac:chgData name="Cara Wilcox" userId="f7eeacaac59bc5af" providerId="LiveId" clId="{6A3C8817-BCA9-41E9-A8AD-953C05CD26AC}" dt="2022-02-03T03:57:04.901" v="1792"/>
          <ac:spMkLst>
            <pc:docMk/>
            <pc:sldMk cId="2878904237" sldId="258"/>
            <ac:spMk id="46" creationId="{68A2BD55-1997-477A-BFDE-2C6C8C740AAD}"/>
          </ac:spMkLst>
        </pc:spChg>
        <pc:spChg chg="mod">
          <ac:chgData name="Cara Wilcox" userId="f7eeacaac59bc5af" providerId="LiveId" clId="{6A3C8817-BCA9-41E9-A8AD-953C05CD26AC}" dt="2022-02-03T03:57:04.901" v="1792"/>
          <ac:spMkLst>
            <pc:docMk/>
            <pc:sldMk cId="2878904237" sldId="258"/>
            <ac:spMk id="47" creationId="{00D05815-A58C-4CB4-9087-F5A04751C20E}"/>
          </ac:spMkLst>
        </pc:spChg>
        <pc:spChg chg="mod">
          <ac:chgData name="Cara Wilcox" userId="f7eeacaac59bc5af" providerId="LiveId" clId="{6A3C8817-BCA9-41E9-A8AD-953C05CD26AC}" dt="2022-02-03T03:57:04.901" v="1792"/>
          <ac:spMkLst>
            <pc:docMk/>
            <pc:sldMk cId="2878904237" sldId="258"/>
            <ac:spMk id="48" creationId="{F39F6116-2274-496D-946C-C9925077F012}"/>
          </ac:spMkLst>
        </pc:spChg>
        <pc:spChg chg="add del mod">
          <ac:chgData name="Cara Wilcox" userId="f7eeacaac59bc5af" providerId="LiveId" clId="{6A3C8817-BCA9-41E9-A8AD-953C05CD26AC}" dt="2022-02-03T02:45:51.059" v="1172" actId="478"/>
          <ac:spMkLst>
            <pc:docMk/>
            <pc:sldMk cId="2878904237" sldId="258"/>
            <ac:spMk id="50" creationId="{3E3E6308-ED7D-4031-9FD4-4E45675C9A17}"/>
          </ac:spMkLst>
        </pc:spChg>
        <pc:spChg chg="mod">
          <ac:chgData name="Cara Wilcox" userId="f7eeacaac59bc5af" providerId="LiveId" clId="{6A3C8817-BCA9-41E9-A8AD-953C05CD26AC}" dt="2022-02-03T03:57:19.801" v="1794"/>
          <ac:spMkLst>
            <pc:docMk/>
            <pc:sldMk cId="2878904237" sldId="258"/>
            <ac:spMk id="50" creationId="{806BD1EC-D82B-454C-B4AC-29E0BD62B3E3}"/>
          </ac:spMkLst>
        </pc:spChg>
        <pc:spChg chg="add del mod">
          <ac:chgData name="Cara Wilcox" userId="f7eeacaac59bc5af" providerId="LiveId" clId="{6A3C8817-BCA9-41E9-A8AD-953C05CD26AC}" dt="2022-02-03T02:43:06.347" v="1153" actId="478"/>
          <ac:spMkLst>
            <pc:docMk/>
            <pc:sldMk cId="2878904237" sldId="258"/>
            <ac:spMk id="51" creationId="{18FD8F0B-4C81-4DE7-890E-8CCAADA61D6E}"/>
          </ac:spMkLst>
        </pc:spChg>
        <pc:spChg chg="mod">
          <ac:chgData name="Cara Wilcox" userId="f7eeacaac59bc5af" providerId="LiveId" clId="{6A3C8817-BCA9-41E9-A8AD-953C05CD26AC}" dt="2022-02-03T03:57:19.801" v="1794"/>
          <ac:spMkLst>
            <pc:docMk/>
            <pc:sldMk cId="2878904237" sldId="258"/>
            <ac:spMk id="51" creationId="{22D56799-2A3E-4124-82A8-90F531AC6A33}"/>
          </ac:spMkLst>
        </pc:spChg>
        <pc:spChg chg="mod">
          <ac:chgData name="Cara Wilcox" userId="f7eeacaac59bc5af" providerId="LiveId" clId="{6A3C8817-BCA9-41E9-A8AD-953C05CD26AC}" dt="2022-02-03T03:57:19.801" v="1794"/>
          <ac:spMkLst>
            <pc:docMk/>
            <pc:sldMk cId="2878904237" sldId="258"/>
            <ac:spMk id="52" creationId="{374CCA16-91AE-4594-98EE-CBC125C2D302}"/>
          </ac:spMkLst>
        </pc:spChg>
        <pc:spChg chg="add del mod">
          <ac:chgData name="Cara Wilcox" userId="f7eeacaac59bc5af" providerId="LiveId" clId="{6A3C8817-BCA9-41E9-A8AD-953C05CD26AC}" dt="2022-02-03T02:34:25.276" v="1022" actId="478"/>
          <ac:spMkLst>
            <pc:docMk/>
            <pc:sldMk cId="2878904237" sldId="258"/>
            <ac:spMk id="52" creationId="{C8E9CFA0-C4B6-4672-8BEA-DB92F2156B4C}"/>
          </ac:spMkLst>
        </pc:spChg>
        <pc:spChg chg="add del mod">
          <ac:chgData name="Cara Wilcox" userId="f7eeacaac59bc5af" providerId="LiveId" clId="{6A3C8817-BCA9-41E9-A8AD-953C05CD26AC}" dt="2022-02-03T02:34:25.276" v="1022" actId="478"/>
          <ac:spMkLst>
            <pc:docMk/>
            <pc:sldMk cId="2878904237" sldId="258"/>
            <ac:spMk id="53" creationId="{5DF00042-1E29-4A15-B80E-4F673DD73AA2}"/>
          </ac:spMkLst>
        </pc:spChg>
        <pc:spChg chg="add del mod">
          <ac:chgData name="Cara Wilcox" userId="f7eeacaac59bc5af" providerId="LiveId" clId="{6A3C8817-BCA9-41E9-A8AD-953C05CD26AC}" dt="2022-02-03T02:34:34.811" v="1025" actId="478"/>
          <ac:spMkLst>
            <pc:docMk/>
            <pc:sldMk cId="2878904237" sldId="258"/>
            <ac:spMk id="54" creationId="{5868C792-9599-41F8-B45A-88C1AB5A799F}"/>
          </ac:spMkLst>
        </pc:spChg>
        <pc:spChg chg="add del mod">
          <ac:chgData name="Cara Wilcox" userId="f7eeacaac59bc5af" providerId="LiveId" clId="{6A3C8817-BCA9-41E9-A8AD-953C05CD26AC}" dt="2022-02-03T02:34:28.362" v="1023" actId="478"/>
          <ac:spMkLst>
            <pc:docMk/>
            <pc:sldMk cId="2878904237" sldId="258"/>
            <ac:spMk id="55" creationId="{24BB74B9-A3E9-420D-BB74-D15978B4A580}"/>
          </ac:spMkLst>
        </pc:spChg>
        <pc:spChg chg="mod">
          <ac:chgData name="Cara Wilcox" userId="f7eeacaac59bc5af" providerId="LiveId" clId="{6A3C8817-BCA9-41E9-A8AD-953C05CD26AC}" dt="2022-02-03T04:00:42.971" v="1835"/>
          <ac:spMkLst>
            <pc:docMk/>
            <pc:sldMk cId="2878904237" sldId="258"/>
            <ac:spMk id="55" creationId="{591A38E1-B179-49AF-B072-C5A2D86427D3}"/>
          </ac:spMkLst>
        </pc:spChg>
        <pc:spChg chg="add del mod">
          <ac:chgData name="Cara Wilcox" userId="f7eeacaac59bc5af" providerId="LiveId" clId="{6A3C8817-BCA9-41E9-A8AD-953C05CD26AC}" dt="2022-02-03T02:34:28.362" v="1023" actId="478"/>
          <ac:spMkLst>
            <pc:docMk/>
            <pc:sldMk cId="2878904237" sldId="258"/>
            <ac:spMk id="56" creationId="{218F90EA-8062-4288-8EE9-EECF7FB506AE}"/>
          </ac:spMkLst>
        </pc:spChg>
        <pc:spChg chg="mod">
          <ac:chgData name="Cara Wilcox" userId="f7eeacaac59bc5af" providerId="LiveId" clId="{6A3C8817-BCA9-41E9-A8AD-953C05CD26AC}" dt="2022-02-03T04:00:42.971" v="1835"/>
          <ac:spMkLst>
            <pc:docMk/>
            <pc:sldMk cId="2878904237" sldId="258"/>
            <ac:spMk id="56" creationId="{99ABD4AD-A966-4F0A-BE59-840451CC6063}"/>
          </ac:spMkLst>
        </pc:spChg>
        <pc:spChg chg="add del mod">
          <ac:chgData name="Cara Wilcox" userId="f7eeacaac59bc5af" providerId="LiveId" clId="{6A3C8817-BCA9-41E9-A8AD-953C05CD26AC}" dt="2022-02-03T02:34:30.771" v="1024" actId="478"/>
          <ac:spMkLst>
            <pc:docMk/>
            <pc:sldMk cId="2878904237" sldId="258"/>
            <ac:spMk id="57" creationId="{1E1E4009-239E-41F8-A836-3BBEAB107C6F}"/>
          </ac:spMkLst>
        </pc:spChg>
        <pc:spChg chg="mod">
          <ac:chgData name="Cara Wilcox" userId="f7eeacaac59bc5af" providerId="LiveId" clId="{6A3C8817-BCA9-41E9-A8AD-953C05CD26AC}" dt="2022-02-03T04:00:42.971" v="1835"/>
          <ac:spMkLst>
            <pc:docMk/>
            <pc:sldMk cId="2878904237" sldId="258"/>
            <ac:spMk id="57" creationId="{781E3806-9F3A-4816-B03E-358D813B9978}"/>
          </ac:spMkLst>
        </pc:spChg>
        <pc:spChg chg="add del mod">
          <ac:chgData name="Cara Wilcox" userId="f7eeacaac59bc5af" providerId="LiveId" clId="{6A3C8817-BCA9-41E9-A8AD-953C05CD26AC}" dt="2022-02-03T02:34:28.362" v="1023" actId="478"/>
          <ac:spMkLst>
            <pc:docMk/>
            <pc:sldMk cId="2878904237" sldId="258"/>
            <ac:spMk id="58" creationId="{30531A9F-5260-4104-82E8-9E424A3ED694}"/>
          </ac:spMkLst>
        </pc:spChg>
        <pc:spChg chg="add del mod">
          <ac:chgData name="Cara Wilcox" userId="f7eeacaac59bc5af" providerId="LiveId" clId="{6A3C8817-BCA9-41E9-A8AD-953C05CD26AC}" dt="2022-02-03T02:34:28.362" v="1023" actId="478"/>
          <ac:spMkLst>
            <pc:docMk/>
            <pc:sldMk cId="2878904237" sldId="258"/>
            <ac:spMk id="59" creationId="{2B3BAA1B-7274-4628-91C6-156168251380}"/>
          </ac:spMkLst>
        </pc:spChg>
        <pc:spChg chg="mod">
          <ac:chgData name="Cara Wilcox" userId="f7eeacaac59bc5af" providerId="LiveId" clId="{6A3C8817-BCA9-41E9-A8AD-953C05CD26AC}" dt="2022-02-03T04:00:44.496" v="1836"/>
          <ac:spMkLst>
            <pc:docMk/>
            <pc:sldMk cId="2878904237" sldId="258"/>
            <ac:spMk id="59" creationId="{85AA8E26-3076-4B98-97DF-6EA77A76050B}"/>
          </ac:spMkLst>
        </pc:spChg>
        <pc:spChg chg="add del mod">
          <ac:chgData name="Cara Wilcox" userId="f7eeacaac59bc5af" providerId="LiveId" clId="{6A3C8817-BCA9-41E9-A8AD-953C05CD26AC}" dt="2022-02-03T02:34:28.362" v="1023" actId="478"/>
          <ac:spMkLst>
            <pc:docMk/>
            <pc:sldMk cId="2878904237" sldId="258"/>
            <ac:spMk id="60" creationId="{69E7EA3D-4708-45BF-A76C-F8416A426CF0}"/>
          </ac:spMkLst>
        </pc:spChg>
        <pc:spChg chg="mod">
          <ac:chgData name="Cara Wilcox" userId="f7eeacaac59bc5af" providerId="LiveId" clId="{6A3C8817-BCA9-41E9-A8AD-953C05CD26AC}" dt="2022-02-03T04:00:44.496" v="1836"/>
          <ac:spMkLst>
            <pc:docMk/>
            <pc:sldMk cId="2878904237" sldId="258"/>
            <ac:spMk id="60" creationId="{94D24E49-DA63-45FF-AB1B-419A8575955E}"/>
          </ac:spMkLst>
        </pc:spChg>
        <pc:spChg chg="add del mod ord">
          <ac:chgData name="Cara Wilcox" userId="f7eeacaac59bc5af" providerId="LiveId" clId="{6A3C8817-BCA9-41E9-A8AD-953C05CD26AC}" dt="2022-02-03T03:44:09.380" v="1622" actId="478"/>
          <ac:spMkLst>
            <pc:docMk/>
            <pc:sldMk cId="2878904237" sldId="258"/>
            <ac:spMk id="61" creationId="{1C634064-353A-422B-93CB-1564F0DF4452}"/>
          </ac:spMkLst>
        </pc:spChg>
        <pc:spChg chg="add del mod">
          <ac:chgData name="Cara Wilcox" userId="f7eeacaac59bc5af" providerId="LiveId" clId="{6A3C8817-BCA9-41E9-A8AD-953C05CD26AC}" dt="2022-02-03T02:35:21.138" v="1048"/>
          <ac:spMkLst>
            <pc:docMk/>
            <pc:sldMk cId="2878904237" sldId="258"/>
            <ac:spMk id="62" creationId="{31611E2F-71D7-4A6A-85EE-4A7AB90DA0FD}"/>
          </ac:spMkLst>
        </pc:spChg>
        <pc:spChg chg="mod">
          <ac:chgData name="Cara Wilcox" userId="f7eeacaac59bc5af" providerId="LiveId" clId="{6A3C8817-BCA9-41E9-A8AD-953C05CD26AC}" dt="2022-02-03T04:00:44.496" v="1836"/>
          <ac:spMkLst>
            <pc:docMk/>
            <pc:sldMk cId="2878904237" sldId="258"/>
            <ac:spMk id="62" creationId="{3FDB50AA-5927-406B-8CF3-826A4E16162B}"/>
          </ac:spMkLst>
        </pc:spChg>
        <pc:spChg chg="add del mod">
          <ac:chgData name="Cara Wilcox" userId="f7eeacaac59bc5af" providerId="LiveId" clId="{6A3C8817-BCA9-41E9-A8AD-953C05CD26AC}" dt="2022-02-03T03:45:37.241" v="1650" actId="478"/>
          <ac:spMkLst>
            <pc:docMk/>
            <pc:sldMk cId="2878904237" sldId="258"/>
            <ac:spMk id="63" creationId="{8416739E-4241-4B0C-A3BE-6189E62578AE}"/>
          </ac:spMkLst>
        </pc:spChg>
        <pc:spChg chg="add del mod ord">
          <ac:chgData name="Cara Wilcox" userId="f7eeacaac59bc5af" providerId="LiveId" clId="{6A3C8817-BCA9-41E9-A8AD-953C05CD26AC}" dt="2022-02-03T03:43:33.388" v="1602" actId="478"/>
          <ac:spMkLst>
            <pc:docMk/>
            <pc:sldMk cId="2878904237" sldId="258"/>
            <ac:spMk id="64" creationId="{04A40D37-7422-4916-BF86-8DA93777707B}"/>
          </ac:spMkLst>
        </pc:spChg>
        <pc:spChg chg="add del mod">
          <ac:chgData name="Cara Wilcox" userId="f7eeacaac59bc5af" providerId="LiveId" clId="{6A3C8817-BCA9-41E9-A8AD-953C05CD26AC}" dt="2022-02-03T03:44:45.773" v="1636" actId="478"/>
          <ac:spMkLst>
            <pc:docMk/>
            <pc:sldMk cId="2878904237" sldId="258"/>
            <ac:spMk id="65" creationId="{23132D74-357C-4071-BAFC-B14D0CD6CC4C}"/>
          </ac:spMkLst>
        </pc:spChg>
        <pc:spChg chg="mod">
          <ac:chgData name="Cara Wilcox" userId="f7eeacaac59bc5af" providerId="LiveId" clId="{6A3C8817-BCA9-41E9-A8AD-953C05CD26AC}" dt="2022-02-03T04:01:35.312" v="1868"/>
          <ac:spMkLst>
            <pc:docMk/>
            <pc:sldMk cId="2878904237" sldId="258"/>
            <ac:spMk id="67" creationId="{5CB073D2-8E99-4CA5-91DA-E2E5924D62A7}"/>
          </ac:spMkLst>
        </pc:spChg>
        <pc:spChg chg="mod">
          <ac:chgData name="Cara Wilcox" userId="f7eeacaac59bc5af" providerId="LiveId" clId="{6A3C8817-BCA9-41E9-A8AD-953C05CD26AC}" dt="2022-02-03T04:01:35.312" v="1868"/>
          <ac:spMkLst>
            <pc:docMk/>
            <pc:sldMk cId="2878904237" sldId="258"/>
            <ac:spMk id="68" creationId="{56F3F680-3F53-4FBD-A634-659CA5570FFD}"/>
          </ac:spMkLst>
        </pc:spChg>
        <pc:spChg chg="mod">
          <ac:chgData name="Cara Wilcox" userId="f7eeacaac59bc5af" providerId="LiveId" clId="{6A3C8817-BCA9-41E9-A8AD-953C05CD26AC}" dt="2022-02-03T04:01:35.312" v="1868"/>
          <ac:spMkLst>
            <pc:docMk/>
            <pc:sldMk cId="2878904237" sldId="258"/>
            <ac:spMk id="69" creationId="{6F314CD5-15D8-42B0-95A4-5DBB802A33F0}"/>
          </ac:spMkLst>
        </pc:spChg>
        <pc:spChg chg="mod">
          <ac:chgData name="Cara Wilcox" userId="f7eeacaac59bc5af" providerId="LiveId" clId="{6A3C8817-BCA9-41E9-A8AD-953C05CD26AC}" dt="2022-02-03T04:01:39.271" v="1870"/>
          <ac:spMkLst>
            <pc:docMk/>
            <pc:sldMk cId="2878904237" sldId="258"/>
            <ac:spMk id="71" creationId="{ADDD3603-A07B-484D-888A-74A7E075D649}"/>
          </ac:spMkLst>
        </pc:spChg>
        <pc:spChg chg="mod">
          <ac:chgData name="Cara Wilcox" userId="f7eeacaac59bc5af" providerId="LiveId" clId="{6A3C8817-BCA9-41E9-A8AD-953C05CD26AC}" dt="2022-02-03T04:01:39.271" v="1870"/>
          <ac:spMkLst>
            <pc:docMk/>
            <pc:sldMk cId="2878904237" sldId="258"/>
            <ac:spMk id="72" creationId="{BD0404EB-DE49-46C1-B5CC-11086A5BCF96}"/>
          </ac:spMkLst>
        </pc:spChg>
        <pc:spChg chg="mod">
          <ac:chgData name="Cara Wilcox" userId="f7eeacaac59bc5af" providerId="LiveId" clId="{6A3C8817-BCA9-41E9-A8AD-953C05CD26AC}" dt="2022-02-03T04:01:39.271" v="1870"/>
          <ac:spMkLst>
            <pc:docMk/>
            <pc:sldMk cId="2878904237" sldId="258"/>
            <ac:spMk id="73" creationId="{66C0327E-969C-4E1B-9BD5-4BFAEC8F38F1}"/>
          </ac:spMkLst>
        </pc:spChg>
        <pc:spChg chg="add mod">
          <ac:chgData name="Cara Wilcox" userId="f7eeacaac59bc5af" providerId="LiveId" clId="{6A3C8817-BCA9-41E9-A8AD-953C05CD26AC}" dt="2022-02-03T04:04:18.627" v="1993" actId="1076"/>
          <ac:spMkLst>
            <pc:docMk/>
            <pc:sldMk cId="2878904237" sldId="258"/>
            <ac:spMk id="74" creationId="{C4920945-A471-4C7E-8FB4-66134142E711}"/>
          </ac:spMkLst>
        </pc:spChg>
        <pc:spChg chg="add mod">
          <ac:chgData name="Cara Wilcox" userId="f7eeacaac59bc5af" providerId="LiveId" clId="{6A3C8817-BCA9-41E9-A8AD-953C05CD26AC}" dt="2022-02-03T04:04:14.758" v="1992" actId="1076"/>
          <ac:spMkLst>
            <pc:docMk/>
            <pc:sldMk cId="2878904237" sldId="258"/>
            <ac:spMk id="75" creationId="{46BD3AD7-3970-4F3B-BB87-238DDDDA6F35}"/>
          </ac:spMkLst>
        </pc:spChg>
        <pc:spChg chg="add mod">
          <ac:chgData name="Cara Wilcox" userId="f7eeacaac59bc5af" providerId="LiveId" clId="{6A3C8817-BCA9-41E9-A8AD-953C05CD26AC}" dt="2022-02-03T04:04:09.708" v="1991" actId="1076"/>
          <ac:spMkLst>
            <pc:docMk/>
            <pc:sldMk cId="2878904237" sldId="258"/>
            <ac:spMk id="76" creationId="{BD7E7852-5016-4052-82E0-2C76943452AC}"/>
          </ac:spMkLst>
        </pc:spChg>
        <pc:spChg chg="add del mod">
          <ac:chgData name="Cara Wilcox" userId="f7eeacaac59bc5af" providerId="LiveId" clId="{6A3C8817-BCA9-41E9-A8AD-953C05CD26AC}" dt="2022-02-03T02:56:11.751" v="1294" actId="478"/>
          <ac:spMkLst>
            <pc:docMk/>
            <pc:sldMk cId="2878904237" sldId="258"/>
            <ac:spMk id="77" creationId="{769A1574-714C-4B92-ACE0-6D199348799F}"/>
          </ac:spMkLst>
        </pc:spChg>
        <pc:spChg chg="add del mod">
          <ac:chgData name="Cara Wilcox" userId="f7eeacaac59bc5af" providerId="LiveId" clId="{6A3C8817-BCA9-41E9-A8AD-953C05CD26AC}" dt="2022-02-03T04:04:47.082" v="1997"/>
          <ac:spMkLst>
            <pc:docMk/>
            <pc:sldMk cId="2878904237" sldId="258"/>
            <ac:spMk id="77" creationId="{8118A708-873C-4504-B517-E8380B115D29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78" creationId="{441D11FE-17C6-4446-A17D-03A8CE252A4C}"/>
          </ac:spMkLst>
        </pc:spChg>
        <pc:spChg chg="add del mod">
          <ac:chgData name="Cara Wilcox" userId="f7eeacaac59bc5af" providerId="LiveId" clId="{6A3C8817-BCA9-41E9-A8AD-953C05CD26AC}" dt="2022-02-03T02:56:14.693" v="1295" actId="478"/>
          <ac:spMkLst>
            <pc:docMk/>
            <pc:sldMk cId="2878904237" sldId="258"/>
            <ac:spMk id="78" creationId="{59E8B834-680B-459C-9159-7B70D2211F8B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79" creationId="{9EB18DF6-9BE8-4587-AE03-334C381D796C}"/>
          </ac:spMkLst>
        </pc:spChg>
        <pc:spChg chg="add del mod">
          <ac:chgData name="Cara Wilcox" userId="f7eeacaac59bc5af" providerId="LiveId" clId="{6A3C8817-BCA9-41E9-A8AD-953C05CD26AC}" dt="2022-02-03T03:00:28.547" v="1409" actId="478"/>
          <ac:spMkLst>
            <pc:docMk/>
            <pc:sldMk cId="2878904237" sldId="258"/>
            <ac:spMk id="79" creationId="{D9323C4C-88DC-42B1-97FC-21D7374A9E3D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0" creationId="{4A336244-13DB-448E-A72A-D44DED055A11}"/>
          </ac:spMkLst>
        </pc:spChg>
        <pc:spChg chg="add del mod">
          <ac:chgData name="Cara Wilcox" userId="f7eeacaac59bc5af" providerId="LiveId" clId="{6A3C8817-BCA9-41E9-A8AD-953C05CD26AC}" dt="2022-02-03T03:00:28.547" v="1409" actId="478"/>
          <ac:spMkLst>
            <pc:docMk/>
            <pc:sldMk cId="2878904237" sldId="258"/>
            <ac:spMk id="80" creationId="{6E22B701-BCFC-4686-8DBD-70E7CAE18496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1" creationId="{1A49C86F-F8FD-43EB-AD36-1F2C0A3D0AC1}"/>
          </ac:spMkLst>
        </pc:spChg>
        <pc:spChg chg="add del mod">
          <ac:chgData name="Cara Wilcox" userId="f7eeacaac59bc5af" providerId="LiveId" clId="{6A3C8817-BCA9-41E9-A8AD-953C05CD26AC}" dt="2022-02-03T03:00:31.965" v="1410" actId="478"/>
          <ac:spMkLst>
            <pc:docMk/>
            <pc:sldMk cId="2878904237" sldId="258"/>
            <ac:spMk id="81" creationId="{9E42FBBB-21AC-43EA-BEC2-18D30048466A}"/>
          </ac:spMkLst>
        </pc:spChg>
        <pc:spChg chg="add mod">
          <ac:chgData name="Cara Wilcox" userId="f7eeacaac59bc5af" providerId="LiveId" clId="{6A3C8817-BCA9-41E9-A8AD-953C05CD26AC}" dt="2022-02-03T03:00:22.947" v="1403" actId="571"/>
          <ac:spMkLst>
            <pc:docMk/>
            <pc:sldMk cId="2878904237" sldId="258"/>
            <ac:spMk id="82" creationId="{73FB0F34-0555-4837-B0A8-29DBF5C06547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2" creationId="{D596F5FF-A4AB-4DEA-90CD-FC92647B72F7}"/>
          </ac:spMkLst>
        </pc:spChg>
        <pc:spChg chg="add mod">
          <ac:chgData name="Cara Wilcox" userId="f7eeacaac59bc5af" providerId="LiveId" clId="{6A3C8817-BCA9-41E9-A8AD-953C05CD26AC}" dt="2022-02-03T03:00:22.947" v="1403" actId="571"/>
          <ac:spMkLst>
            <pc:docMk/>
            <pc:sldMk cId="2878904237" sldId="258"/>
            <ac:spMk id="83" creationId="{DFDA1EEC-9C9B-49C9-B49B-3B9DB051F53F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3" creationId="{F2EBD10E-F231-41D2-949E-A9DBF3AEAAD5}"/>
          </ac:spMkLst>
        </pc:spChg>
        <pc:spChg chg="add mod">
          <ac:chgData name="Cara Wilcox" userId="f7eeacaac59bc5af" providerId="LiveId" clId="{6A3C8817-BCA9-41E9-A8AD-953C05CD26AC}" dt="2022-02-03T03:00:22.947" v="1403" actId="571"/>
          <ac:spMkLst>
            <pc:docMk/>
            <pc:sldMk cId="2878904237" sldId="258"/>
            <ac:spMk id="84" creationId="{3AA0CC9F-7711-4A84-A191-DE916DDB097D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4" creationId="{6F8014EE-F08F-4633-921A-5BA6C837BAD8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85" creationId="{0A04500A-8ECB-4DBD-A7E9-13B3480CE8D6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5" creationId="{87C6E7E0-98EF-4F21-93CE-F3A6DC2F99FE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6" creationId="{06E2BF93-8C60-4D55-B1D8-889717A7C58F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86" creationId="{C4E0896D-18EF-4EE3-BC88-1F3A0425AE8D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7" creationId="{9E962FB5-680F-46B1-9D82-8FCEF4EA02C9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87" creationId="{A6944921-9301-4093-BBE7-B659021D9B95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88" creationId="{97C2328D-8142-40B3-A7F8-C4B10AA8A20F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88" creationId="{9A14E2DA-8A61-4C62-AF73-94CDD18E2F19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89" creationId="{2DB1656D-A7A6-404F-A81F-5B90BC0AAB0C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90" creationId="{5E5A856D-62FC-4F40-953C-A198E31D2A3D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91" creationId="{54CB23FF-A839-4434-B704-FA5D53A04020}"/>
          </ac:spMkLst>
        </pc:spChg>
        <pc:spChg chg="add mod">
          <ac:chgData name="Cara Wilcox" userId="f7eeacaac59bc5af" providerId="LiveId" clId="{6A3C8817-BCA9-41E9-A8AD-953C05CD26AC}" dt="2022-02-03T03:04:11.349" v="1486" actId="571"/>
          <ac:spMkLst>
            <pc:docMk/>
            <pc:sldMk cId="2878904237" sldId="258"/>
            <ac:spMk id="92" creationId="{CD3623E2-9311-4573-AF49-402713B08664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93" creationId="{D77D408E-64DC-4628-B994-BF4AE523E825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94" creationId="{7FD5FEB9-2E6E-46DF-BB46-1BE9E4582281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95" creationId="{2E95AE79-4E13-4DDA-9FD0-0A59AEEBCAFB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96" creationId="{71233B4C-C08B-423E-8D89-3A26D100525A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97" creationId="{2069BFF9-FEE9-4B30-A589-2CADF432D814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99" creationId="{88F09DC9-1FB6-472D-813F-C0DBC0A19851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0" creationId="{FFF17402-9EEC-4717-A496-DF5E9771D7D3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1" creationId="{90D367B9-F695-449E-B054-AFCB3726A085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3" creationId="{66084214-107E-46E1-99BA-CF7728324AF6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4" creationId="{DA2E060D-E3DE-418E-B4D8-99C4E766CB37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5" creationId="{CBFEF75E-E984-4467-AE4D-F9CA29BAC251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7" creationId="{F2A3748E-609B-4215-B30C-DB405669817C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8" creationId="{26C819A4-C075-446B-BD2F-992F4B8AEC5F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09" creationId="{24A9F3D4-7D30-4DCC-9B9B-1A1A66A1FABB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11" creationId="{CCDC5648-CEC2-4F69-99AE-7950F834A002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12" creationId="{D2C4328C-0A07-4D33-BCD9-288F6AA09282}"/>
          </ac:spMkLst>
        </pc:spChg>
        <pc:spChg chg="mod">
          <ac:chgData name="Cara Wilcox" userId="f7eeacaac59bc5af" providerId="LiveId" clId="{6A3C8817-BCA9-41E9-A8AD-953C05CD26AC}" dt="2022-02-03T04:04:49.132" v="1998"/>
          <ac:spMkLst>
            <pc:docMk/>
            <pc:sldMk cId="2878904237" sldId="258"/>
            <ac:spMk id="113" creationId="{F82BAAF1-D301-4283-9BA8-B14C946AC4CA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114" creationId="{DE02B27B-DBA0-483D-8755-D4EAA0846BA2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115" creationId="{2628A84B-DA4C-4AA5-82FC-3851FF9D182A}"/>
          </ac:spMkLst>
        </pc:spChg>
        <pc:spChg chg="add del mod">
          <ac:chgData name="Cara Wilcox" userId="f7eeacaac59bc5af" providerId="LiveId" clId="{6A3C8817-BCA9-41E9-A8AD-953C05CD26AC}" dt="2022-02-03T04:04:51.599" v="1999"/>
          <ac:spMkLst>
            <pc:docMk/>
            <pc:sldMk cId="2878904237" sldId="258"/>
            <ac:spMk id="116" creationId="{1666CB10-3F1B-4AFF-83F1-75C39C6905A8}"/>
          </ac:spMkLst>
        </pc:spChg>
        <pc:grpChg chg="add mod">
          <ac:chgData name="Cara Wilcox" userId="f7eeacaac59bc5af" providerId="LiveId" clId="{6A3C8817-BCA9-41E9-A8AD-953C05CD26AC}" dt="2022-02-03T04:01:15.995" v="1854" actId="1038"/>
          <ac:grpSpMkLst>
            <pc:docMk/>
            <pc:sldMk cId="2878904237" sldId="258"/>
            <ac:grpSpMk id="29" creationId="{1A73D704-CAEC-45FB-B5E5-2DC21D03E041}"/>
          </ac:grpSpMkLst>
        </pc:grpChg>
        <pc:grpChg chg="add del mod">
          <ac:chgData name="Cara Wilcox" userId="f7eeacaac59bc5af" providerId="LiveId" clId="{6A3C8817-BCA9-41E9-A8AD-953C05CD26AC}" dt="2022-02-03T04:00:39.313" v="1834" actId="478"/>
          <ac:grpSpMkLst>
            <pc:docMk/>
            <pc:sldMk cId="2878904237" sldId="258"/>
            <ac:grpSpMk id="45" creationId="{923C5420-4C2F-4017-8032-E3E5E8AFB0FE}"/>
          </ac:grpSpMkLst>
        </pc:grpChg>
        <pc:grpChg chg="add del mod ord">
          <ac:chgData name="Cara Wilcox" userId="f7eeacaac59bc5af" providerId="LiveId" clId="{6A3C8817-BCA9-41E9-A8AD-953C05CD26AC}" dt="2022-02-03T04:00:36.998" v="1833" actId="478"/>
          <ac:grpSpMkLst>
            <pc:docMk/>
            <pc:sldMk cId="2878904237" sldId="258"/>
            <ac:grpSpMk id="49" creationId="{D33A7BE3-D807-4E11-B179-E978ED905A65}"/>
          </ac:grpSpMkLst>
        </pc:grpChg>
        <pc:grpChg chg="add mod">
          <ac:chgData name="Cara Wilcox" userId="f7eeacaac59bc5af" providerId="LiveId" clId="{6A3C8817-BCA9-41E9-A8AD-953C05CD26AC}" dt="2022-02-03T04:00:42.971" v="1835"/>
          <ac:grpSpMkLst>
            <pc:docMk/>
            <pc:sldMk cId="2878904237" sldId="258"/>
            <ac:grpSpMk id="54" creationId="{35D719E7-5C13-4830-B135-C1CAC6CF498E}"/>
          </ac:grpSpMkLst>
        </pc:grpChg>
        <pc:grpChg chg="add mod">
          <ac:chgData name="Cara Wilcox" userId="f7eeacaac59bc5af" providerId="LiveId" clId="{6A3C8817-BCA9-41E9-A8AD-953C05CD26AC}" dt="2022-02-03T04:00:48.375" v="1837" actId="1076"/>
          <ac:grpSpMkLst>
            <pc:docMk/>
            <pc:sldMk cId="2878904237" sldId="258"/>
            <ac:grpSpMk id="58" creationId="{CA1A8447-8229-4ED0-8978-355EBB5FE9AE}"/>
          </ac:grpSpMkLst>
        </pc:grpChg>
        <pc:grpChg chg="add del mod">
          <ac:chgData name="Cara Wilcox" userId="f7eeacaac59bc5af" providerId="LiveId" clId="{6A3C8817-BCA9-41E9-A8AD-953C05CD26AC}" dt="2022-02-03T04:01:38.011" v="1869"/>
          <ac:grpSpMkLst>
            <pc:docMk/>
            <pc:sldMk cId="2878904237" sldId="258"/>
            <ac:grpSpMk id="66" creationId="{D59126AD-255B-4236-8732-7FD10847997B}"/>
          </ac:grpSpMkLst>
        </pc:grpChg>
        <pc:grpChg chg="add mod">
          <ac:chgData name="Cara Wilcox" userId="f7eeacaac59bc5af" providerId="LiveId" clId="{6A3C8817-BCA9-41E9-A8AD-953C05CD26AC}" dt="2022-02-03T04:04:04.914" v="1990" actId="14100"/>
          <ac:grpSpMkLst>
            <pc:docMk/>
            <pc:sldMk cId="2878904237" sldId="258"/>
            <ac:grpSpMk id="70" creationId="{79A12C50-0A39-44E4-8786-A0DC6118E471}"/>
          </ac:grpSpMkLst>
        </pc:grpChg>
        <pc:grpChg chg="add del mod">
          <ac:chgData name="Cara Wilcox" userId="f7eeacaac59bc5af" providerId="LiveId" clId="{6A3C8817-BCA9-41E9-A8AD-953C05CD26AC}" dt="2022-02-03T04:04:51.599" v="1999"/>
          <ac:grpSpMkLst>
            <pc:docMk/>
            <pc:sldMk cId="2878904237" sldId="258"/>
            <ac:grpSpMk id="98" creationId="{9789F301-256E-4DDF-BADB-47D9AC28F8AD}"/>
          </ac:grpSpMkLst>
        </pc:grpChg>
        <pc:grpChg chg="add del mod">
          <ac:chgData name="Cara Wilcox" userId="f7eeacaac59bc5af" providerId="LiveId" clId="{6A3C8817-BCA9-41E9-A8AD-953C05CD26AC}" dt="2022-02-03T04:04:51.599" v="1999"/>
          <ac:grpSpMkLst>
            <pc:docMk/>
            <pc:sldMk cId="2878904237" sldId="258"/>
            <ac:grpSpMk id="102" creationId="{9B5B0339-936B-4965-870A-08A45B236104}"/>
          </ac:grpSpMkLst>
        </pc:grpChg>
        <pc:grpChg chg="add del mod">
          <ac:chgData name="Cara Wilcox" userId="f7eeacaac59bc5af" providerId="LiveId" clId="{6A3C8817-BCA9-41E9-A8AD-953C05CD26AC}" dt="2022-02-03T04:04:51.599" v="1999"/>
          <ac:grpSpMkLst>
            <pc:docMk/>
            <pc:sldMk cId="2878904237" sldId="258"/>
            <ac:grpSpMk id="106" creationId="{7F58C98B-2778-44F4-957D-0CB97C0E5F2A}"/>
          </ac:grpSpMkLst>
        </pc:grpChg>
        <pc:grpChg chg="add del mod">
          <ac:chgData name="Cara Wilcox" userId="f7eeacaac59bc5af" providerId="LiveId" clId="{6A3C8817-BCA9-41E9-A8AD-953C05CD26AC}" dt="2022-02-03T04:04:51.599" v="1999"/>
          <ac:grpSpMkLst>
            <pc:docMk/>
            <pc:sldMk cId="2878904237" sldId="258"/>
            <ac:grpSpMk id="110" creationId="{D961DD2C-B197-4A15-9C76-A85626258E76}"/>
          </ac:grpSpMkLst>
        </pc:grpChg>
        <pc:picChg chg="add del mod">
          <ac:chgData name="Cara Wilcox" userId="f7eeacaac59bc5af" providerId="LiveId" clId="{6A3C8817-BCA9-41E9-A8AD-953C05CD26AC}" dt="2022-02-03T03:55:31.640" v="1773" actId="478"/>
          <ac:picMkLst>
            <pc:docMk/>
            <pc:sldMk cId="2878904237" sldId="258"/>
            <ac:picMk id="12" creationId="{5D96F53F-7140-432A-8567-915B70BC6FE7}"/>
          </ac:picMkLst>
        </pc:picChg>
        <pc:picChg chg="add del mod">
          <ac:chgData name="Cara Wilcox" userId="f7eeacaac59bc5af" providerId="LiveId" clId="{6A3C8817-BCA9-41E9-A8AD-953C05CD26AC}" dt="2022-02-03T03:55:31.640" v="1773" actId="478"/>
          <ac:picMkLst>
            <pc:docMk/>
            <pc:sldMk cId="2878904237" sldId="258"/>
            <ac:picMk id="18" creationId="{C722FE10-C37B-4322-A3A1-5A17BD7308FA}"/>
          </ac:picMkLst>
        </pc:picChg>
        <pc:picChg chg="add del mod">
          <ac:chgData name="Cara Wilcox" userId="f7eeacaac59bc5af" providerId="LiveId" clId="{6A3C8817-BCA9-41E9-A8AD-953C05CD26AC}" dt="2022-02-03T03:55:31.640" v="1773" actId="478"/>
          <ac:picMkLst>
            <pc:docMk/>
            <pc:sldMk cId="2878904237" sldId="258"/>
            <ac:picMk id="25" creationId="{B0B4E7C0-51F0-4495-9A4D-E0A4A2209206}"/>
          </ac:picMkLst>
        </pc:picChg>
        <pc:picChg chg="add del mod">
          <ac:chgData name="Cara Wilcox" userId="f7eeacaac59bc5af" providerId="LiveId" clId="{6A3C8817-BCA9-41E9-A8AD-953C05CD26AC}" dt="2022-02-03T04:05:30.261" v="2002" actId="478"/>
          <ac:picMkLst>
            <pc:docMk/>
            <pc:sldMk cId="2878904237" sldId="258"/>
            <ac:picMk id="31" creationId="{E1E593EA-0ECE-493A-81F8-3F2F4463AD9E}"/>
          </ac:picMkLst>
        </pc:picChg>
        <pc:picChg chg="add del mod">
          <ac:chgData name="Cara Wilcox" userId="f7eeacaac59bc5af" providerId="LiveId" clId="{6A3C8817-BCA9-41E9-A8AD-953C05CD26AC}" dt="2022-02-03T03:55:34.847" v="1774" actId="478"/>
          <ac:picMkLst>
            <pc:docMk/>
            <pc:sldMk cId="2878904237" sldId="258"/>
            <ac:picMk id="36" creationId="{7DDE1CAF-9438-426E-952F-5D258A10A466}"/>
          </ac:picMkLst>
        </pc:picChg>
        <pc:picChg chg="add del mod">
          <ac:chgData name="Cara Wilcox" userId="f7eeacaac59bc5af" providerId="LiveId" clId="{6A3C8817-BCA9-41E9-A8AD-953C05CD26AC}" dt="2022-02-03T03:55:34.847" v="1774" actId="478"/>
          <ac:picMkLst>
            <pc:docMk/>
            <pc:sldMk cId="2878904237" sldId="258"/>
            <ac:picMk id="37" creationId="{89F1A3FA-FDCA-43E9-AB88-489A40EDC4DA}"/>
          </ac:picMkLst>
        </pc:picChg>
        <pc:picChg chg="add del mod">
          <ac:chgData name="Cara Wilcox" userId="f7eeacaac59bc5af" providerId="LiveId" clId="{6A3C8817-BCA9-41E9-A8AD-953C05CD26AC}" dt="2022-02-03T03:55:34.847" v="1774" actId="478"/>
          <ac:picMkLst>
            <pc:docMk/>
            <pc:sldMk cId="2878904237" sldId="258"/>
            <ac:picMk id="38" creationId="{4B524596-E3A9-4A74-9698-2534D8428B86}"/>
          </ac:picMkLst>
        </pc:picChg>
        <pc:picChg chg="add del mod">
          <ac:chgData name="Cara Wilcox" userId="f7eeacaac59bc5af" providerId="LiveId" clId="{6A3C8817-BCA9-41E9-A8AD-953C05CD26AC}" dt="2022-02-03T03:55:29.425" v="1772" actId="478"/>
          <ac:picMkLst>
            <pc:docMk/>
            <pc:sldMk cId="2878904237" sldId="258"/>
            <ac:picMk id="39" creationId="{B703229E-83B5-475C-9E52-A900E638D02C}"/>
          </ac:picMkLst>
        </pc:picChg>
        <pc:picChg chg="add del mod">
          <ac:chgData name="Cara Wilcox" userId="f7eeacaac59bc5af" providerId="LiveId" clId="{6A3C8817-BCA9-41E9-A8AD-953C05CD26AC}" dt="2022-02-03T03:55:29.425" v="1772" actId="478"/>
          <ac:picMkLst>
            <pc:docMk/>
            <pc:sldMk cId="2878904237" sldId="258"/>
            <ac:picMk id="40" creationId="{03B71F95-6266-43AE-9630-3D7F7BA3F331}"/>
          </ac:picMkLst>
        </pc:picChg>
        <pc:picChg chg="add del mod">
          <ac:chgData name="Cara Wilcox" userId="f7eeacaac59bc5af" providerId="LiveId" clId="{6A3C8817-BCA9-41E9-A8AD-953C05CD26AC}" dt="2022-02-03T03:55:29.425" v="1772" actId="478"/>
          <ac:picMkLst>
            <pc:docMk/>
            <pc:sldMk cId="2878904237" sldId="258"/>
            <ac:picMk id="41" creationId="{AF1BD277-71F6-4B58-A7BF-16372E8F9E0B}"/>
          </ac:picMkLst>
        </pc:picChg>
        <pc:cxnChg chg="add mod">
          <ac:chgData name="Cara Wilcox" userId="f7eeacaac59bc5af" providerId="LiveId" clId="{6A3C8817-BCA9-41E9-A8AD-953C05CD26AC}" dt="2022-02-03T03:58:01.147" v="1800" actId="14100"/>
          <ac:cxnSpMkLst>
            <pc:docMk/>
            <pc:sldMk cId="2878904237" sldId="258"/>
            <ac:cxnSpMk id="17" creationId="{D4FD6769-CD53-44CC-BD74-C2E44E673465}"/>
          </ac:cxnSpMkLst>
        </pc:cxnChg>
        <pc:cxnChg chg="add mod">
          <ac:chgData name="Cara Wilcox" userId="f7eeacaac59bc5af" providerId="LiveId" clId="{6A3C8817-BCA9-41E9-A8AD-953C05CD26AC}" dt="2022-02-03T03:03:04.466" v="1479" actId="1076"/>
          <ac:cxnSpMkLst>
            <pc:docMk/>
            <pc:sldMk cId="2878904237" sldId="258"/>
            <ac:cxnSpMk id="19" creationId="{04E98E69-7DE4-46D2-9AA1-4C2E9545B208}"/>
          </ac:cxnSpMkLst>
        </pc:cxnChg>
        <pc:cxnChg chg="add mod">
          <ac:chgData name="Cara Wilcox" userId="f7eeacaac59bc5af" providerId="LiveId" clId="{6A3C8817-BCA9-41E9-A8AD-953C05CD26AC}" dt="2022-02-03T03:03:04.466" v="1479" actId="1076"/>
          <ac:cxnSpMkLst>
            <pc:docMk/>
            <pc:sldMk cId="2878904237" sldId="258"/>
            <ac:cxnSpMk id="32" creationId="{BB339F8D-D731-490A-B52A-E15DD246CD9C}"/>
          </ac:cxnSpMkLst>
        </pc:cxnChg>
        <pc:cxnChg chg="add mod">
          <ac:chgData name="Cara Wilcox" userId="f7eeacaac59bc5af" providerId="LiveId" clId="{6A3C8817-BCA9-41E9-A8AD-953C05CD26AC}" dt="2022-02-03T03:03:04.466" v="1479" actId="1076"/>
          <ac:cxnSpMkLst>
            <pc:docMk/>
            <pc:sldMk cId="2878904237" sldId="258"/>
            <ac:cxnSpMk id="35" creationId="{4BA94D7E-916A-42B9-859A-A4C18EB594A3}"/>
          </ac:cxnSpMkLst>
        </pc:cxnChg>
        <pc:cxnChg chg="add del mod">
          <ac:chgData name="Cara Wilcox" userId="f7eeacaac59bc5af" providerId="LiveId" clId="{6A3C8817-BCA9-41E9-A8AD-953C05CD26AC}" dt="2022-02-03T03:03:08.965" v="1480" actId="478"/>
          <ac:cxnSpMkLst>
            <pc:docMk/>
            <pc:sldMk cId="2878904237" sldId="258"/>
            <ac:cxnSpMk id="38" creationId="{506D8881-E14D-464D-8711-CE0F421E0827}"/>
          </ac:cxnSpMkLst>
        </pc:cxnChg>
        <pc:cxnChg chg="add del mod">
          <ac:chgData name="Cara Wilcox" userId="f7eeacaac59bc5af" providerId="LiveId" clId="{6A3C8817-BCA9-41E9-A8AD-953C05CD26AC}" dt="2022-02-03T04:04:51.599" v="1999"/>
          <ac:cxnSpMkLst>
            <pc:docMk/>
            <pc:sldMk cId="2878904237" sldId="258"/>
            <ac:cxnSpMk id="89" creationId="{A8384F21-649D-497D-9C13-00722E95640C}"/>
          </ac:cxnSpMkLst>
        </pc:cxnChg>
        <pc:cxnChg chg="add del mod">
          <ac:chgData name="Cara Wilcox" userId="f7eeacaac59bc5af" providerId="LiveId" clId="{6A3C8817-BCA9-41E9-A8AD-953C05CD26AC}" dt="2022-02-03T04:04:51.599" v="1999"/>
          <ac:cxnSpMkLst>
            <pc:docMk/>
            <pc:sldMk cId="2878904237" sldId="258"/>
            <ac:cxnSpMk id="90" creationId="{0B545408-EAA9-4D7A-94FF-1AC36D9827CF}"/>
          </ac:cxnSpMkLst>
        </pc:cxnChg>
        <pc:cxnChg chg="add del mod">
          <ac:chgData name="Cara Wilcox" userId="f7eeacaac59bc5af" providerId="LiveId" clId="{6A3C8817-BCA9-41E9-A8AD-953C05CD26AC}" dt="2022-02-03T04:04:51.599" v="1999"/>
          <ac:cxnSpMkLst>
            <pc:docMk/>
            <pc:sldMk cId="2878904237" sldId="258"/>
            <ac:cxnSpMk id="91" creationId="{FFAB8BD5-DBCB-44A3-8F98-37AE76441025}"/>
          </ac:cxnSpMkLst>
        </pc:cxnChg>
        <pc:cxnChg chg="add del mod">
          <ac:chgData name="Cara Wilcox" userId="f7eeacaac59bc5af" providerId="LiveId" clId="{6A3C8817-BCA9-41E9-A8AD-953C05CD26AC}" dt="2022-02-03T04:04:51.599" v="1999"/>
          <ac:cxnSpMkLst>
            <pc:docMk/>
            <pc:sldMk cId="2878904237" sldId="258"/>
            <ac:cxnSpMk id="92" creationId="{0B6E17B7-CDD4-4B96-9980-9CDEF58F5E1C}"/>
          </ac:cxnSpMkLst>
        </pc:cxnChg>
      </pc:sldChg>
      <pc:sldChg chg="addSp modSp new del mod setBg setClrOvrMap">
        <pc:chgData name="Cara Wilcox" userId="f7eeacaac59bc5af" providerId="LiveId" clId="{6A3C8817-BCA9-41E9-A8AD-953C05CD26AC}" dt="2022-02-03T03:32:09.962" v="1499" actId="47"/>
        <pc:sldMkLst>
          <pc:docMk/>
          <pc:sldMk cId="1881045200" sldId="259"/>
        </pc:sldMkLst>
        <pc:spChg chg="mo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2" creationId="{F2FC72D6-49D6-46E9-BF3C-4562B73D8104}"/>
          </ac:spMkLst>
        </pc:spChg>
        <pc:spChg chg="ad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71" creationId="{F6E384F5-137A-40B1-97F0-694CC6ECD59C}"/>
          </ac:spMkLst>
        </pc:spChg>
        <pc:spChg chg="ad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73" creationId="{9DBC4630-03DA-474F-BBCB-BA3AE6B317A4}"/>
          </ac:spMkLst>
        </pc:spChg>
        <pc:spChg chg="ad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75" creationId="{78418A25-6EAC-4140-BFE6-284E1925B5EE}"/>
          </ac:spMkLst>
        </pc:spChg>
        <pc:spChg chg="ad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77" creationId="{6B9D64DB-4D5C-4A91-B45F-F301E3174F9F}"/>
          </ac:spMkLst>
        </pc:spChg>
        <pc:spChg chg="add">
          <ac:chgData name="Cara Wilcox" userId="f7eeacaac59bc5af" providerId="LiveId" clId="{6A3C8817-BCA9-41E9-A8AD-953C05CD26AC}" dt="2022-02-03T02:30:09.838" v="783" actId="26606"/>
          <ac:spMkLst>
            <pc:docMk/>
            <pc:sldMk cId="1881045200" sldId="259"/>
            <ac:spMk id="79" creationId="{CB14CE1B-4BC5-4EF2-BE3D-05E4F580B3DB}"/>
          </ac:spMkLst>
        </pc:spChg>
        <pc:picChg chg="add mod">
          <ac:chgData name="Cara Wilcox" userId="f7eeacaac59bc5af" providerId="LiveId" clId="{6A3C8817-BCA9-41E9-A8AD-953C05CD26AC}" dt="2022-02-03T02:30:09.838" v="783" actId="26606"/>
          <ac:picMkLst>
            <pc:docMk/>
            <pc:sldMk cId="1881045200" sldId="259"/>
            <ac:picMk id="4" creationId="{37135BC2-66CA-44FC-B7B7-7AA8FC64F7CD}"/>
          </ac:picMkLst>
        </pc:picChg>
        <pc:picChg chg="add mod">
          <ac:chgData name="Cara Wilcox" userId="f7eeacaac59bc5af" providerId="LiveId" clId="{6A3C8817-BCA9-41E9-A8AD-953C05CD26AC}" dt="2022-02-03T02:30:09.838" v="783" actId="26606"/>
          <ac:picMkLst>
            <pc:docMk/>
            <pc:sldMk cId="1881045200" sldId="259"/>
            <ac:picMk id="6" creationId="{5731D9B5-1631-462D-86B7-BEA2A25DE11A}"/>
          </ac:picMkLst>
        </pc:picChg>
        <pc:picChg chg="add mod">
          <ac:chgData name="Cara Wilcox" userId="f7eeacaac59bc5af" providerId="LiveId" clId="{6A3C8817-BCA9-41E9-A8AD-953C05CD26AC}" dt="2022-02-03T02:30:09.838" v="783" actId="26606"/>
          <ac:picMkLst>
            <pc:docMk/>
            <pc:sldMk cId="1881045200" sldId="259"/>
            <ac:picMk id="8" creationId="{B020EFB1-BC9F-4A08-A201-890C9EEB21DE}"/>
          </ac:picMkLst>
        </pc:picChg>
        <pc:picChg chg="add mod ord">
          <ac:chgData name="Cara Wilcox" userId="f7eeacaac59bc5af" providerId="LiveId" clId="{6A3C8817-BCA9-41E9-A8AD-953C05CD26AC}" dt="2022-02-03T02:30:09.838" v="783" actId="26606"/>
          <ac:picMkLst>
            <pc:docMk/>
            <pc:sldMk cId="1881045200" sldId="259"/>
            <ac:picMk id="10" creationId="{EBE3509D-61CD-4865-A32A-C70A75FD831E}"/>
          </ac:picMkLst>
        </pc:picChg>
        <pc:picChg chg="add mod">
          <ac:chgData name="Cara Wilcox" userId="f7eeacaac59bc5af" providerId="LiveId" clId="{6A3C8817-BCA9-41E9-A8AD-953C05CD26AC}" dt="2022-02-03T02:30:09.838" v="783" actId="26606"/>
          <ac:picMkLst>
            <pc:docMk/>
            <pc:sldMk cId="1881045200" sldId="259"/>
            <ac:picMk id="1026" creationId="{79F2D22C-CEF5-41CD-AA44-FCE4385E50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2A8E4-28B1-4947-9A3A-C6708FF54EC6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B5B2A-EC69-449A-8B38-A6CA6993B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3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Criteria for Determining </a:t>
            </a:r>
            <a:r>
              <a:rPr lang="en-US" sz="1800" b="1" i="0" u="none" strike="noStrike" baseline="0" dirty="0" err="1">
                <a:latin typeface="Times New Roman" panose="02020603050405020304" pitchFamily="18" charset="0"/>
              </a:rPr>
              <a:t>SaMD</a:t>
            </a:r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 Category</a:t>
            </a:r>
            <a:r>
              <a:rPr lang="pt-BR" sz="1800" b="0" i="0" u="none" strike="noStrike" baseline="0" dirty="0">
                <a:latin typeface="Times New Roman" panose="02020603050405020304" pitchFamily="18" charset="0"/>
              </a:rPr>
              <a:t>I</a:t>
            </a:r>
          </a:p>
          <a:p>
            <a:r>
              <a:rPr lang="pt-BR" sz="1800" b="0" i="0" u="none" strike="noStrike" baseline="0" dirty="0">
                <a:latin typeface="Times New Roman" panose="02020603050405020304" pitchFamily="18" charset="0"/>
              </a:rPr>
              <a:t>MDRF/SaMD WG/N12FINAL:2014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2B5B2A-EC69-449A-8B38-A6CA6993B3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30368-F7C8-4D07-8F80-7A1E656F4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D8007-2802-46AA-8F08-B45327AC8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C123E-8857-4966-960D-65136C44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25BD-F439-42CB-B931-E0EEF5D9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A1698-D523-48E4-8752-5AFC9FD3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0CAE-99D7-4FEA-9850-D1B3AC8A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42315-AC90-4CB2-AB04-F8CC83635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A73D7-D867-488E-94AC-0C1C69940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5539-6A2B-4219-ACFB-513E41FC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E3218-3E4A-4CC2-A578-BC02F78E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027FF-AAF5-44B6-A004-BA2B8A1B8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9A8DB-5465-4CEE-846F-DF6C3F88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2D78B-D497-445E-96E1-6BC94B6EA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1A139-3418-406F-B43B-F437F34C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78765-8BC8-4A7A-9DEF-30D31DF3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23F0-59B1-4371-B920-A63C7D38C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30C98-4C75-4C64-991B-3AFE64690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9D4CA-E15E-4D08-924D-E4D3ADFD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F3E7B-9A37-4949-90C1-A7B60B90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0182F-6205-4C3F-9D68-B84064E1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1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49A30-01F6-4ACD-ABEE-5427FFA88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CD267-60D7-457B-8D53-01BDE14A4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4C425-5120-4CB8-A75C-5197AC0B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E6DFE-4076-4EB0-A853-DE1D1A43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DAE9-7266-4AF8-9678-0D72F9F9F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0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B5C5-F539-4749-91ED-8A1E53842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8C96A-D645-4D9A-A2F9-20C0FF8F8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3736A-4F30-44C7-B65D-7D7E3271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CA7A7-7A3E-4310-9A65-94848701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CC33D-6600-45EC-8029-7265FAEA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0C027-5DDE-47C6-91AD-E9129AE0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0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8418-30E5-4C99-91B2-97096EF9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F2793-FB76-466A-9BC5-8A0EC0CE1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4F1E2-580C-487F-98CA-5A317A9C6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B16E53-7116-492F-8B4D-087214394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35C97F-C0C9-40DA-AC12-3D4700D26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EEA8C-EBF6-41CD-BAF6-F279759A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A25C08-13F3-4C1F-B517-4E6E84A3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C09A1-629C-49A1-B2E8-D922A745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5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0366-1C22-40BA-A2DB-8AAB7A36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D00D5-7FC4-4BBD-9883-8499A738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FE560-894D-426D-95E9-70F00AD6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16A778-73A4-4B9D-A1F9-42810C31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76B5E-1A52-4EBA-BCD9-021FFDA3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D59646-D1FC-4C76-B61E-D642D518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C005D-7721-4F32-8B26-117F1291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CB43-F894-4DA9-9D84-61E865AC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5937E-B6AD-46A2-8D00-DA970166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161CD-74CC-400F-A09D-CCD25A003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285E2-7A9B-4AEB-B6EE-E39F5A48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77AC1-F952-4D3F-8F1B-814B7DE2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1A7C-2F39-4F75-A8FE-833A9F69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7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6F31-ECCF-4F4D-8CE2-3682D0C8E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C96C47-3C7A-43E8-B1B0-49EA02558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91DD3-9CDA-401C-A89F-0A588B3B0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E26F-F430-4170-AF17-769B565A0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1A5AD-9910-4AFE-AA0A-C7CFF80A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E3349-4F10-47A9-8D5F-A1A7B2F3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0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5E047-4303-458F-9F9F-CC54467F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1C1A1-9D25-4F68-ABEE-8672A20AD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B9C7-A9DC-4DE5-81F6-D9E2CD68B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AF6B-75CB-4370-82A4-3C8D621006D2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890A2-6C30-4564-93CC-840B87F25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D5AB-BD3D-4660-BDE6-C19113697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2930-6926-4260-8220-69F1850F2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6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20536C-45EB-4907-A058-47CAB0494250}"/>
              </a:ext>
            </a:extLst>
          </p:cNvPr>
          <p:cNvSpPr/>
          <p:nvPr/>
        </p:nvSpPr>
        <p:spPr>
          <a:xfrm>
            <a:off x="2080640" y="4266798"/>
            <a:ext cx="2503506" cy="12822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8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w Cen MT" panose="020B0602020104020603" pitchFamily="34" charset="0"/>
              </a:rPr>
              <a:t>Not a </a:t>
            </a:r>
            <a:r>
              <a:rPr lang="en-US" sz="2800" dirty="0" err="1">
                <a:solidFill>
                  <a:schemeClr val="tx1"/>
                </a:solidFill>
                <a:latin typeface="Tw Cen MT" panose="020B0602020104020603" pitchFamily="34" charset="0"/>
              </a:rPr>
              <a:t>SaMD</a:t>
            </a:r>
            <a:endParaRPr lang="en-US" sz="28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61EAD-C1E6-41D0-85A4-6E1B66C0A5CF}"/>
              </a:ext>
            </a:extLst>
          </p:cNvPr>
          <p:cNvSpPr/>
          <p:nvPr/>
        </p:nvSpPr>
        <p:spPr>
          <a:xfrm>
            <a:off x="4584145" y="3578409"/>
            <a:ext cx="1470212" cy="16333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w Cen MT" panose="020B0602020104020603" pitchFamily="34" charset="0"/>
              </a:rPr>
              <a:t>Type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2E10F0-34A2-404F-877F-21D61278D384}"/>
              </a:ext>
            </a:extLst>
          </p:cNvPr>
          <p:cNvSpPr/>
          <p:nvPr/>
        </p:nvSpPr>
        <p:spPr>
          <a:xfrm>
            <a:off x="6036969" y="2869757"/>
            <a:ext cx="1470212" cy="1884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w Cen MT" panose="020B0602020104020603" pitchFamily="34" charset="0"/>
              </a:rPr>
              <a:t>Type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1E964B-1736-40EB-B694-55882994D9F1}"/>
              </a:ext>
            </a:extLst>
          </p:cNvPr>
          <p:cNvSpPr/>
          <p:nvPr/>
        </p:nvSpPr>
        <p:spPr>
          <a:xfrm>
            <a:off x="7466078" y="2127853"/>
            <a:ext cx="1296166" cy="23191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w Cen MT" panose="020B0602020104020603" pitchFamily="34" charset="0"/>
              </a:rPr>
              <a:t>Type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0CA2E0-3597-4447-8A0F-CC6713092F5B}"/>
              </a:ext>
            </a:extLst>
          </p:cNvPr>
          <p:cNvSpPr/>
          <p:nvPr/>
        </p:nvSpPr>
        <p:spPr>
          <a:xfrm>
            <a:off x="8762244" y="1396238"/>
            <a:ext cx="1232447" cy="303057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w Cen MT" panose="020B0602020104020603" pitchFamily="34" charset="0"/>
              </a:rPr>
              <a:t>Type 4</a:t>
            </a: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B7613D18-48E9-4121-9339-E37A2B4D918F}"/>
              </a:ext>
            </a:extLst>
          </p:cNvPr>
          <p:cNvSpPr/>
          <p:nvPr/>
        </p:nvSpPr>
        <p:spPr>
          <a:xfrm>
            <a:off x="1236023" y="1482624"/>
            <a:ext cx="860612" cy="4258568"/>
          </a:xfrm>
          <a:prstGeom prst="upArrow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>
                <a:latin typeface="Tw Cen MT" panose="020B0602020104020603" pitchFamily="34" charset="0"/>
              </a:rPr>
              <a:t>Potential Impact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5E81B-2D46-4222-A1AB-122748E0F0A5}"/>
              </a:ext>
            </a:extLst>
          </p:cNvPr>
          <p:cNvSpPr txBox="1"/>
          <p:nvPr/>
        </p:nvSpPr>
        <p:spPr>
          <a:xfrm>
            <a:off x="1895271" y="3808657"/>
            <a:ext cx="138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w Cen MT" panose="020B0602020104020603" pitchFamily="34" charset="0"/>
              </a:rPr>
              <a:t>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F45BE2-FFD2-40F2-81A1-AA0F25F196CE}"/>
              </a:ext>
            </a:extLst>
          </p:cNvPr>
          <p:cNvSpPr txBox="1"/>
          <p:nvPr/>
        </p:nvSpPr>
        <p:spPr>
          <a:xfrm>
            <a:off x="1859411" y="4456805"/>
            <a:ext cx="138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w Cen MT" panose="020B0602020104020603" pitchFamily="34" charset="0"/>
              </a:rPr>
              <a:t>NONE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ADBB2-8A3B-4970-8455-6F8EADA2FA4B}"/>
              </a:ext>
            </a:extLst>
          </p:cNvPr>
          <p:cNvSpPr txBox="1"/>
          <p:nvPr/>
        </p:nvSpPr>
        <p:spPr>
          <a:xfrm>
            <a:off x="1859411" y="2446206"/>
            <a:ext cx="138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sz="2000" dirty="0">
                <a:latin typeface="Tw Cen MT" panose="020B0602020104020603" pitchFamily="34" charset="0"/>
              </a:rPr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122CC4-2F8F-452D-92F2-4CDF386BB256}"/>
              </a:ext>
            </a:extLst>
          </p:cNvPr>
          <p:cNvSpPr txBox="1"/>
          <p:nvPr/>
        </p:nvSpPr>
        <p:spPr>
          <a:xfrm>
            <a:off x="1859411" y="3163378"/>
            <a:ext cx="1452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w Cen MT" panose="020B0602020104020603" pitchFamily="34" charset="0"/>
              </a:rPr>
              <a:t>MEDIUM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61477C-8A32-43E0-940E-14E5C4FC81F7}"/>
              </a:ext>
            </a:extLst>
          </p:cNvPr>
          <p:cNvSpPr txBox="1"/>
          <p:nvPr/>
        </p:nvSpPr>
        <p:spPr>
          <a:xfrm>
            <a:off x="1644259" y="1718485"/>
            <a:ext cx="138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Tw Cen MT" panose="020B0602020104020603" pitchFamily="34" charset="0"/>
              </a:rPr>
              <a:t>SEVERE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4FD6769-CD53-44CC-BD74-C2E44E673465}"/>
              </a:ext>
            </a:extLst>
          </p:cNvPr>
          <p:cNvCxnSpPr>
            <a:cxnSpLocks/>
          </p:cNvCxnSpPr>
          <p:nvPr/>
        </p:nvCxnSpPr>
        <p:spPr>
          <a:xfrm>
            <a:off x="1895271" y="2085183"/>
            <a:ext cx="686697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E98E69-7DE4-46D2-9AA1-4C2E9545B208}"/>
              </a:ext>
            </a:extLst>
          </p:cNvPr>
          <p:cNvCxnSpPr>
            <a:cxnSpLocks/>
          </p:cNvCxnSpPr>
          <p:nvPr/>
        </p:nvCxnSpPr>
        <p:spPr>
          <a:xfrm>
            <a:off x="1907956" y="2829862"/>
            <a:ext cx="5558122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B339F8D-D731-490A-B52A-E15DD246CD9C}"/>
              </a:ext>
            </a:extLst>
          </p:cNvPr>
          <p:cNvCxnSpPr>
            <a:cxnSpLocks/>
          </p:cNvCxnSpPr>
          <p:nvPr/>
        </p:nvCxnSpPr>
        <p:spPr>
          <a:xfrm>
            <a:off x="1949059" y="3538515"/>
            <a:ext cx="4087910" cy="980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BA94D7E-916A-42B9-859A-A4C18EB594A3}"/>
              </a:ext>
            </a:extLst>
          </p:cNvPr>
          <p:cNvCxnSpPr>
            <a:cxnSpLocks/>
          </p:cNvCxnSpPr>
          <p:nvPr/>
        </p:nvCxnSpPr>
        <p:spPr>
          <a:xfrm flipV="1">
            <a:off x="1966447" y="4232246"/>
            <a:ext cx="2612452" cy="1492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27A6AB2C-055F-4776-85AD-14175B58D440}"/>
              </a:ext>
            </a:extLst>
          </p:cNvPr>
          <p:cNvSpPr/>
          <p:nvPr/>
        </p:nvSpPr>
        <p:spPr>
          <a:xfrm>
            <a:off x="6810012" y="4077844"/>
            <a:ext cx="3301348" cy="948501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en-US" sz="3200" dirty="0">
                <a:latin typeface="Tw Cen MT" panose="020B0602020104020603" pitchFamily="34" charset="0"/>
              </a:rPr>
              <a:t>Treats/Diagnoses</a:t>
            </a: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A624BC30-CBE9-4745-9B0C-039CEA991458}"/>
              </a:ext>
            </a:extLst>
          </p:cNvPr>
          <p:cNvSpPr/>
          <p:nvPr/>
        </p:nvSpPr>
        <p:spPr>
          <a:xfrm>
            <a:off x="5907604" y="4597349"/>
            <a:ext cx="2133059" cy="1044835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en-US" sz="3200" dirty="0">
                <a:latin typeface="Tw Cen MT" panose="020B0602020104020603" pitchFamily="34" charset="0"/>
              </a:rPr>
              <a:t>Drives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7851570B-E7E4-425C-8058-AB8F4D76B2D6}"/>
              </a:ext>
            </a:extLst>
          </p:cNvPr>
          <p:cNvSpPr/>
          <p:nvPr/>
        </p:nvSpPr>
        <p:spPr>
          <a:xfrm>
            <a:off x="4578899" y="5249569"/>
            <a:ext cx="2133059" cy="1044835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en-US" sz="3200" dirty="0">
                <a:latin typeface="Tw Cen MT" panose="020B0602020104020603" pitchFamily="34" charset="0"/>
              </a:rPr>
              <a:t>Informs</a:t>
            </a: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6BE8FBFF-BC68-4161-ACD4-C81076D0A3C9}"/>
              </a:ext>
            </a:extLst>
          </p:cNvPr>
          <p:cNvSpPr/>
          <p:nvPr/>
        </p:nvSpPr>
        <p:spPr>
          <a:xfrm>
            <a:off x="2080639" y="5238989"/>
            <a:ext cx="2498260" cy="987584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2400" dirty="0">
                <a:latin typeface="Tw Cen MT" panose="020B0602020104020603" pitchFamily="34" charset="0"/>
              </a:rPr>
              <a:t>Retrieves, Optimizes,  Organizes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77984C-C873-495D-8CB0-3D040E25D869}"/>
              </a:ext>
            </a:extLst>
          </p:cNvPr>
          <p:cNvSpPr txBox="1"/>
          <p:nvPr/>
        </p:nvSpPr>
        <p:spPr>
          <a:xfrm>
            <a:off x="2533847" y="456064"/>
            <a:ext cx="70410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w Cen MT" panose="020B0602020104020603" pitchFamily="34" charset="0"/>
              </a:rPr>
              <a:t>Criteria for Determining </a:t>
            </a:r>
            <a:r>
              <a:rPr lang="en-US" sz="3200" dirty="0" err="1">
                <a:latin typeface="Tw Cen MT" panose="020B0602020104020603" pitchFamily="34" charset="0"/>
              </a:rPr>
              <a:t>SaMD</a:t>
            </a:r>
            <a:r>
              <a:rPr lang="en-US" sz="3200" dirty="0">
                <a:latin typeface="Tw Cen MT" panose="020B0602020104020603" pitchFamily="34" charset="0"/>
              </a:rPr>
              <a:t> Category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A73D704-CAEC-45FB-B5E5-2DC21D03E041}"/>
              </a:ext>
            </a:extLst>
          </p:cNvPr>
          <p:cNvGrpSpPr/>
          <p:nvPr/>
        </p:nvGrpSpPr>
        <p:grpSpPr>
          <a:xfrm>
            <a:off x="6358193" y="5199757"/>
            <a:ext cx="1360002" cy="188166"/>
            <a:chOff x="4802944" y="5832380"/>
            <a:chExt cx="1743630" cy="274320"/>
          </a:xfrm>
        </p:grpSpPr>
        <p:sp>
          <p:nvSpPr>
            <p:cNvPr id="28" name="Flowchart: Connector 27">
              <a:extLst>
                <a:ext uri="{FF2B5EF4-FFF2-40B4-BE49-F238E27FC236}">
                  <a16:creationId xmlns:a16="http://schemas.microsoft.com/office/drawing/2014/main" id="{8F905415-4BAF-45A5-A5D0-054C3AF54A27}"/>
                </a:ext>
              </a:extLst>
            </p:cNvPr>
            <p:cNvSpPr/>
            <p:nvPr/>
          </p:nvSpPr>
          <p:spPr>
            <a:xfrm>
              <a:off x="4802944" y="5832380"/>
              <a:ext cx="274320" cy="27432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>
              <a:extLst>
                <a:ext uri="{FF2B5EF4-FFF2-40B4-BE49-F238E27FC236}">
                  <a16:creationId xmlns:a16="http://schemas.microsoft.com/office/drawing/2014/main" id="{0783B5A7-6A8C-4802-9474-893FBF30516C}"/>
                </a:ext>
              </a:extLst>
            </p:cNvPr>
            <p:cNvSpPr/>
            <p:nvPr/>
          </p:nvSpPr>
          <p:spPr>
            <a:xfrm>
              <a:off x="5537599" y="5832380"/>
              <a:ext cx="274320" cy="27432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Connector 42">
              <a:extLst>
                <a:ext uri="{FF2B5EF4-FFF2-40B4-BE49-F238E27FC236}">
                  <a16:creationId xmlns:a16="http://schemas.microsoft.com/office/drawing/2014/main" id="{160182E1-379B-4313-8BA0-7105E3A51015}"/>
                </a:ext>
              </a:extLst>
            </p:cNvPr>
            <p:cNvSpPr/>
            <p:nvPr/>
          </p:nvSpPr>
          <p:spPr>
            <a:xfrm>
              <a:off x="6272254" y="5832380"/>
              <a:ext cx="274320" cy="27432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5D719E7-5C13-4830-B135-C1CAC6CF498E}"/>
              </a:ext>
            </a:extLst>
          </p:cNvPr>
          <p:cNvGrpSpPr/>
          <p:nvPr/>
        </p:nvGrpSpPr>
        <p:grpSpPr>
          <a:xfrm>
            <a:off x="4955344" y="5984780"/>
            <a:ext cx="1360002" cy="188166"/>
            <a:chOff x="4802944" y="5832380"/>
            <a:chExt cx="1743630" cy="274320"/>
          </a:xfrm>
        </p:grpSpPr>
        <p:sp>
          <p:nvSpPr>
            <p:cNvPr id="55" name="Flowchart: Connector 54">
              <a:extLst>
                <a:ext uri="{FF2B5EF4-FFF2-40B4-BE49-F238E27FC236}">
                  <a16:creationId xmlns:a16="http://schemas.microsoft.com/office/drawing/2014/main" id="{591A38E1-B179-49AF-B072-C5A2D86427D3}"/>
                </a:ext>
              </a:extLst>
            </p:cNvPr>
            <p:cNvSpPr/>
            <p:nvPr/>
          </p:nvSpPr>
          <p:spPr>
            <a:xfrm>
              <a:off x="4802944" y="5832380"/>
              <a:ext cx="274320" cy="27432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99ABD4AD-A966-4F0A-BE59-840451CC6063}"/>
                </a:ext>
              </a:extLst>
            </p:cNvPr>
            <p:cNvSpPr/>
            <p:nvPr/>
          </p:nvSpPr>
          <p:spPr>
            <a:xfrm>
              <a:off x="5537599" y="5832380"/>
              <a:ext cx="274320" cy="27432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Connector 56">
              <a:extLst>
                <a:ext uri="{FF2B5EF4-FFF2-40B4-BE49-F238E27FC236}">
                  <a16:creationId xmlns:a16="http://schemas.microsoft.com/office/drawing/2014/main" id="{781E3806-9F3A-4816-B03E-358D813B9978}"/>
                </a:ext>
              </a:extLst>
            </p:cNvPr>
            <p:cNvSpPr/>
            <p:nvPr/>
          </p:nvSpPr>
          <p:spPr>
            <a:xfrm>
              <a:off x="6272254" y="5832380"/>
              <a:ext cx="274320" cy="27432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A1A8447-8229-4ED0-8978-355EBB5FE9AE}"/>
              </a:ext>
            </a:extLst>
          </p:cNvPr>
          <p:cNvGrpSpPr/>
          <p:nvPr/>
        </p:nvGrpSpPr>
        <p:grpSpPr>
          <a:xfrm>
            <a:off x="8018465" y="4730293"/>
            <a:ext cx="1360002" cy="188166"/>
            <a:chOff x="4802944" y="5832380"/>
            <a:chExt cx="1743630" cy="274320"/>
          </a:xfrm>
        </p:grpSpPr>
        <p:sp>
          <p:nvSpPr>
            <p:cNvPr id="59" name="Flowchart: Connector 58">
              <a:extLst>
                <a:ext uri="{FF2B5EF4-FFF2-40B4-BE49-F238E27FC236}">
                  <a16:creationId xmlns:a16="http://schemas.microsoft.com/office/drawing/2014/main" id="{85AA8E26-3076-4B98-97DF-6EA77A76050B}"/>
                </a:ext>
              </a:extLst>
            </p:cNvPr>
            <p:cNvSpPr/>
            <p:nvPr/>
          </p:nvSpPr>
          <p:spPr>
            <a:xfrm>
              <a:off x="4802944" y="5832380"/>
              <a:ext cx="274320" cy="27432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Connector 59">
              <a:extLst>
                <a:ext uri="{FF2B5EF4-FFF2-40B4-BE49-F238E27FC236}">
                  <a16:creationId xmlns:a16="http://schemas.microsoft.com/office/drawing/2014/main" id="{94D24E49-DA63-45FF-AB1B-419A8575955E}"/>
                </a:ext>
              </a:extLst>
            </p:cNvPr>
            <p:cNvSpPr/>
            <p:nvPr/>
          </p:nvSpPr>
          <p:spPr>
            <a:xfrm>
              <a:off x="5537599" y="5832380"/>
              <a:ext cx="274320" cy="27432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lowchart: Connector 61">
              <a:extLst>
                <a:ext uri="{FF2B5EF4-FFF2-40B4-BE49-F238E27FC236}">
                  <a16:creationId xmlns:a16="http://schemas.microsoft.com/office/drawing/2014/main" id="{3FDB50AA-5927-406B-8CF3-826A4E16162B}"/>
                </a:ext>
              </a:extLst>
            </p:cNvPr>
            <p:cNvSpPr/>
            <p:nvPr/>
          </p:nvSpPr>
          <p:spPr>
            <a:xfrm>
              <a:off x="6272254" y="5832380"/>
              <a:ext cx="274320" cy="27432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9A12C50-0A39-44E4-8786-A0DC6118E471}"/>
              </a:ext>
            </a:extLst>
          </p:cNvPr>
          <p:cNvGrpSpPr/>
          <p:nvPr/>
        </p:nvGrpSpPr>
        <p:grpSpPr>
          <a:xfrm rot="5400000">
            <a:off x="7967692" y="5901677"/>
            <a:ext cx="1421286" cy="254228"/>
            <a:chOff x="4802944" y="5832380"/>
            <a:chExt cx="1743630" cy="274320"/>
          </a:xfrm>
        </p:grpSpPr>
        <p:sp>
          <p:nvSpPr>
            <p:cNvPr id="71" name="Flowchart: Connector 70">
              <a:extLst>
                <a:ext uri="{FF2B5EF4-FFF2-40B4-BE49-F238E27FC236}">
                  <a16:creationId xmlns:a16="http://schemas.microsoft.com/office/drawing/2014/main" id="{ADDD3603-A07B-484D-888A-74A7E075D649}"/>
                </a:ext>
              </a:extLst>
            </p:cNvPr>
            <p:cNvSpPr/>
            <p:nvPr/>
          </p:nvSpPr>
          <p:spPr>
            <a:xfrm>
              <a:off x="4802944" y="5832380"/>
              <a:ext cx="274320" cy="27432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lowchart: Connector 71">
              <a:extLst>
                <a:ext uri="{FF2B5EF4-FFF2-40B4-BE49-F238E27FC236}">
                  <a16:creationId xmlns:a16="http://schemas.microsoft.com/office/drawing/2014/main" id="{BD0404EB-DE49-46C1-B5CC-11086A5BCF96}"/>
                </a:ext>
              </a:extLst>
            </p:cNvPr>
            <p:cNvSpPr/>
            <p:nvPr/>
          </p:nvSpPr>
          <p:spPr>
            <a:xfrm>
              <a:off x="5537599" y="5832380"/>
              <a:ext cx="274320" cy="27432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Connector 72">
              <a:extLst>
                <a:ext uri="{FF2B5EF4-FFF2-40B4-BE49-F238E27FC236}">
                  <a16:creationId xmlns:a16="http://schemas.microsoft.com/office/drawing/2014/main" id="{66C0327E-969C-4E1B-9BD5-4BFAEC8F38F1}"/>
                </a:ext>
              </a:extLst>
            </p:cNvPr>
            <p:cNvSpPr/>
            <p:nvPr/>
          </p:nvSpPr>
          <p:spPr>
            <a:xfrm>
              <a:off x="6272254" y="5832380"/>
              <a:ext cx="274320" cy="27432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C4920945-A471-4C7E-8FB4-66134142E711}"/>
              </a:ext>
            </a:extLst>
          </p:cNvPr>
          <p:cNvSpPr txBox="1"/>
          <p:nvPr/>
        </p:nvSpPr>
        <p:spPr>
          <a:xfrm>
            <a:off x="8591484" y="5229896"/>
            <a:ext cx="2491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Tw Cen MT" panose="020B0602020104020603" pitchFamily="34" charset="0"/>
              </a:rPr>
              <a:t>non-serious condition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BD3AD7-3970-4F3B-BB87-238DDDDA6F35}"/>
              </a:ext>
            </a:extLst>
          </p:cNvPr>
          <p:cNvSpPr txBox="1"/>
          <p:nvPr/>
        </p:nvSpPr>
        <p:spPr>
          <a:xfrm>
            <a:off x="8591484" y="5826463"/>
            <a:ext cx="2491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Tw Cen MT" panose="020B0602020104020603" pitchFamily="34" charset="0"/>
              </a:rPr>
              <a:t>serious condition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D7E7852-5016-4052-82E0-2C76943452AC}"/>
              </a:ext>
            </a:extLst>
          </p:cNvPr>
          <p:cNvSpPr txBox="1"/>
          <p:nvPr/>
        </p:nvSpPr>
        <p:spPr>
          <a:xfrm>
            <a:off x="8591484" y="6414189"/>
            <a:ext cx="2491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Tw Cen MT" panose="020B0602020104020603" pitchFamily="34" charset="0"/>
              </a:rPr>
              <a:t>critical condition</a:t>
            </a:r>
          </a:p>
        </p:txBody>
      </p:sp>
    </p:spTree>
    <p:extLst>
      <p:ext uri="{BB962C8B-B14F-4D97-AF65-F5344CB8AC3E}">
        <p14:creationId xmlns:p14="http://schemas.microsoft.com/office/powerpoint/2010/main" val="287890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179</TotalTime>
  <Words>54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VS QUALITY CONTROL</dc:title>
  <dc:creator>Cara Wilcox</dc:creator>
  <cp:lastModifiedBy>Cara Wilcox</cp:lastModifiedBy>
  <cp:revision>2</cp:revision>
  <dcterms:created xsi:type="dcterms:W3CDTF">2022-01-31T03:13:26Z</dcterms:created>
  <dcterms:modified xsi:type="dcterms:W3CDTF">2022-02-03T04:05:35Z</dcterms:modified>
</cp:coreProperties>
</file>