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6CB5A-1159-41A6-B471-49DF3B6AF766}" v="3" dt="2022-01-31T03:59:01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>
        <p:scale>
          <a:sx n="96" d="100"/>
          <a:sy n="96" d="100"/>
        </p:scale>
        <p:origin x="86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2636CB5A-1159-41A6-B471-49DF3B6AF766}"/>
    <pc:docChg chg="modSld">
      <pc:chgData name="Cara Wilcox" userId="f7eeacaac59bc5af" providerId="LiveId" clId="{2636CB5A-1159-41A6-B471-49DF3B6AF766}" dt="2022-01-31T03:59:01.844" v="2"/>
      <pc:docMkLst>
        <pc:docMk/>
      </pc:docMkLst>
      <pc:sldChg chg="addSp delSp modSp">
        <pc:chgData name="Cara Wilcox" userId="f7eeacaac59bc5af" providerId="LiveId" clId="{2636CB5A-1159-41A6-B471-49DF3B6AF766}" dt="2022-01-31T03:59:01.844" v="2"/>
        <pc:sldMkLst>
          <pc:docMk/>
          <pc:sldMk cId="2747995895" sldId="256"/>
        </pc:sldMkLst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38" creationId="{9E95008F-2BA8-4824-BA46-284B856826F4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39" creationId="{65A937BF-3C7B-476D-9BF2-A08B77D7B058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40" creationId="{15074086-091A-4A0E-847A-393F705C2DB2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43" creationId="{C33727BD-4E6A-4691-BB7C-3B5AD37E7FC6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44" creationId="{BD7BC697-546A-494D-ABD4-A3A19A9E2042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45" creationId="{F1F50FE4-C1A7-4D5F-B252-9C32945889CE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47" creationId="{8FD1F5A2-E0DA-4FD6-8135-53322CEAB056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48" creationId="{77A5F155-AB67-40A8-AE1A-1880424EAC8F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49" creationId="{4805BFD9-E6B3-452B-A145-36A9B0422B6D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50" creationId="{FB753035-E545-4F2C-BDF7-19FC49ADDCA8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53" creationId="{9E7BD834-C86D-4D34-985C-D13F2BA2788A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54" creationId="{481F6765-0B83-4F9D-8028-A9D46C32CA43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55" creationId="{25D7E2BE-51C9-4484-B7A4-0F3818DDF281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58" creationId="{92DB2E93-BBFA-4F7F-AA67-612843E55555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59" creationId="{E9E0931C-05C4-41A5-94F3-1F15807835C4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60" creationId="{55FA0EDD-95D3-4145-80FC-0A8DC9ED171F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62" creationId="{3249800D-C00A-44FD-AC25-51DA787B84E7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63" creationId="{FBD2C125-0753-4501-8A32-E2384AF0A0FB}"/>
          </ac:spMkLst>
        </pc:spChg>
        <pc:spChg chg="add del mod">
          <ac:chgData name="Cara Wilcox" userId="f7eeacaac59bc5af" providerId="LiveId" clId="{2636CB5A-1159-41A6-B471-49DF3B6AF766}" dt="2022-01-31T03:59:01.710" v="1"/>
          <ac:spMkLst>
            <pc:docMk/>
            <pc:sldMk cId="2747995895" sldId="256"/>
            <ac:spMk id="64" creationId="{B602A00C-4092-44A5-B7A5-15052A7A19E4}"/>
          </ac:spMkLst>
        </pc:spChg>
        <pc:picChg chg="add del mod">
          <ac:chgData name="Cara Wilcox" userId="f7eeacaac59bc5af" providerId="LiveId" clId="{2636CB5A-1159-41A6-B471-49DF3B6AF766}" dt="2022-01-31T03:59:01.710" v="1"/>
          <ac:picMkLst>
            <pc:docMk/>
            <pc:sldMk cId="2747995895" sldId="256"/>
            <ac:picMk id="41" creationId="{8D7F25AD-FC23-407F-891D-1B0C430F5B9B}"/>
          </ac:picMkLst>
        </pc:picChg>
        <pc:picChg chg="add del mod">
          <ac:chgData name="Cara Wilcox" userId="f7eeacaac59bc5af" providerId="LiveId" clId="{2636CB5A-1159-41A6-B471-49DF3B6AF766}" dt="2022-01-31T03:59:01.710" v="1"/>
          <ac:picMkLst>
            <pc:docMk/>
            <pc:sldMk cId="2747995895" sldId="256"/>
            <ac:picMk id="42" creationId="{053D859F-8EB6-4045-9CE4-A20378EF2725}"/>
          </ac:picMkLst>
        </pc:picChg>
        <pc:picChg chg="add del mod">
          <ac:chgData name="Cara Wilcox" userId="f7eeacaac59bc5af" providerId="LiveId" clId="{2636CB5A-1159-41A6-B471-49DF3B6AF766}" dt="2022-01-31T03:59:01.710" v="1"/>
          <ac:picMkLst>
            <pc:docMk/>
            <pc:sldMk cId="2747995895" sldId="256"/>
            <ac:picMk id="46" creationId="{1B31DA90-95A1-4F3F-B8BC-CACD8ACC78ED}"/>
          </ac:picMkLst>
        </pc:picChg>
        <pc:picChg chg="add del mod">
          <ac:chgData name="Cara Wilcox" userId="f7eeacaac59bc5af" providerId="LiveId" clId="{2636CB5A-1159-41A6-B471-49DF3B6AF766}" dt="2022-01-31T03:59:01.710" v="1"/>
          <ac:picMkLst>
            <pc:docMk/>
            <pc:sldMk cId="2747995895" sldId="256"/>
            <ac:picMk id="51" creationId="{A406FF0F-AC97-4ADA-98AD-50DE956F0452}"/>
          </ac:picMkLst>
        </pc:picChg>
        <pc:picChg chg="add del mod">
          <ac:chgData name="Cara Wilcox" userId="f7eeacaac59bc5af" providerId="LiveId" clId="{2636CB5A-1159-41A6-B471-49DF3B6AF766}" dt="2022-01-31T03:59:01.710" v="1"/>
          <ac:picMkLst>
            <pc:docMk/>
            <pc:sldMk cId="2747995895" sldId="256"/>
            <ac:picMk id="52" creationId="{4A8F5C5B-3D39-4BB8-9B15-B85CE4172E15}"/>
          </ac:picMkLst>
        </pc:picChg>
        <pc:picChg chg="add del mod">
          <ac:chgData name="Cara Wilcox" userId="f7eeacaac59bc5af" providerId="LiveId" clId="{2636CB5A-1159-41A6-B471-49DF3B6AF766}" dt="2022-01-31T03:59:01.710" v="1"/>
          <ac:picMkLst>
            <pc:docMk/>
            <pc:sldMk cId="2747995895" sldId="256"/>
            <ac:picMk id="56" creationId="{0ED0BE82-824B-4CEF-81C3-90E7DEB2799B}"/>
          </ac:picMkLst>
        </pc:picChg>
        <pc:picChg chg="add del mod">
          <ac:chgData name="Cara Wilcox" userId="f7eeacaac59bc5af" providerId="LiveId" clId="{2636CB5A-1159-41A6-B471-49DF3B6AF766}" dt="2022-01-31T03:59:01.710" v="1"/>
          <ac:picMkLst>
            <pc:docMk/>
            <pc:sldMk cId="2747995895" sldId="256"/>
            <ac:picMk id="57" creationId="{27AD549E-684F-4B59-B71F-0AE305B41E07}"/>
          </ac:picMkLst>
        </pc:picChg>
        <pc:picChg chg="add del mod">
          <ac:chgData name="Cara Wilcox" userId="f7eeacaac59bc5af" providerId="LiveId" clId="{2636CB5A-1159-41A6-B471-49DF3B6AF766}" dt="2022-01-31T03:59:01.710" v="1"/>
          <ac:picMkLst>
            <pc:docMk/>
            <pc:sldMk cId="2747995895" sldId="256"/>
            <ac:picMk id="61" creationId="{27807974-2A19-4D04-A88A-20F2A9546775}"/>
          </ac:picMkLst>
        </pc:picChg>
        <pc:picChg chg="add del mod">
          <ac:chgData name="Cara Wilcox" userId="f7eeacaac59bc5af" providerId="LiveId" clId="{2636CB5A-1159-41A6-B471-49DF3B6AF766}" dt="2022-01-31T03:59:01.710" v="1"/>
          <ac:picMkLst>
            <pc:docMk/>
            <pc:sldMk cId="2747995895" sldId="256"/>
            <ac:picMk id="65" creationId="{13370DDC-0129-4C2A-B505-A3A3863B2785}"/>
          </ac:picMkLst>
        </pc:picChg>
        <pc:picChg chg="add">
          <ac:chgData name="Cara Wilcox" userId="f7eeacaac59bc5af" providerId="LiveId" clId="{2636CB5A-1159-41A6-B471-49DF3B6AF766}" dt="2022-01-31T03:59:01.844" v="2"/>
          <ac:picMkLst>
            <pc:docMk/>
            <pc:sldMk cId="2747995895" sldId="256"/>
            <ac:picMk id="66" creationId="{319FDA37-A8FE-43AB-B012-075C6695546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30368-F7C8-4D07-8F80-7A1E656F4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D8007-2802-46AA-8F08-B45327AC8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C123E-8857-4966-960D-65136C44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25BD-F439-42CB-B931-E0EEF5D9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A1698-D523-48E4-8752-5AFC9FD3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5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A0CAE-99D7-4FEA-9850-D1B3AC8A1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42315-AC90-4CB2-AB04-F8CC83635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A73D7-D867-488E-94AC-0C1C69940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95539-6A2B-4219-ACFB-513E41FC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E3218-3E4A-4CC2-A578-BC02F78E2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027FF-AAF5-44B6-A004-BA2B8A1B8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49A8DB-5465-4CEE-846F-DF6C3F88B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2D78B-D497-445E-96E1-6BC94B6EA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1A139-3418-406F-B43B-F437F34CA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78765-8BC8-4A7A-9DEF-30D31DF3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6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A23F0-59B1-4371-B920-A63C7D38C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30C98-4C75-4C64-991B-3AFE64690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9D4CA-E15E-4D08-924D-E4D3ADFD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F3E7B-9A37-4949-90C1-A7B60B90B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0182F-6205-4C3F-9D68-B84064E1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1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49A30-01F6-4ACD-ABEE-5427FFA88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CD267-60D7-457B-8D53-01BDE14A4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4C425-5120-4CB8-A75C-5197AC0B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E6DFE-4076-4EB0-A853-DE1D1A437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2DAE9-7266-4AF8-9678-0D72F9F9F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0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5B5C5-F539-4749-91ED-8A1E53842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8C96A-D645-4D9A-A2F9-20C0FF8F8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3736A-4F30-44C7-B65D-7D7E32718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CA7A7-7A3E-4310-9A65-94848701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CC33D-6600-45EC-8029-7265FAEA4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0C027-5DDE-47C6-91AD-E9129AE02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0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8418-30E5-4C99-91B2-97096EF9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F2793-FB76-466A-9BC5-8A0EC0CE1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B4F1E2-580C-487F-98CA-5A317A9C6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B16E53-7116-492F-8B4D-087214394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35C97F-C0C9-40DA-AC12-3D4700D268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DEEA8C-EBF6-41CD-BAF6-F279759AF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A25C08-13F3-4C1F-B517-4E6E84A34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CC09A1-629C-49A1-B2E8-D922A745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5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A0366-1C22-40BA-A2DB-8AAB7A36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9D00D5-7FC4-4BBD-9883-8499A738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EFE560-894D-426D-95E9-70F00AD6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16A778-73A4-4B9D-A1F9-42810C312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8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776B5E-1A52-4EBA-BCD9-021FFDA39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D59646-D1FC-4C76-B61E-D642D518F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C005D-7721-4F32-8B26-117F1291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1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5CB43-F894-4DA9-9D84-61E865AC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5937E-B6AD-46A2-8D00-DA970166A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161CD-74CC-400F-A09D-CCD25A003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285E2-7A9B-4AEB-B6EE-E39F5A48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77AC1-F952-4D3F-8F1B-814B7DE2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91A7C-2F39-4F75-A8FE-833A9F69B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7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6F31-ECCF-4F4D-8CE2-3682D0C8E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C96C47-3C7A-43E8-B1B0-49EA025587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91DD3-9CDA-401C-A89F-0A588B3B0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BE26F-F430-4170-AF17-769B565A0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1A5AD-9910-4AFE-AA0A-C7CFF80A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E3349-4F10-47A9-8D5F-A1A7B2F3F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0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5E047-4303-458F-9F9F-CC54467F9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1C1A1-9D25-4F68-ABEE-8672A20AD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7B9C7-A9DC-4DE5-81F6-D9E2CD68B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4AF6B-75CB-4370-82A4-3C8D621006D2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890A2-6C30-4564-93CC-840B87F25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D5AB-BD3D-4660-BDE6-C19113697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6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89CFB22-1EF7-4A34-8969-2D12CE4BB85C}"/>
              </a:ext>
            </a:extLst>
          </p:cNvPr>
          <p:cNvSpPr/>
          <p:nvPr/>
        </p:nvSpPr>
        <p:spPr>
          <a:xfrm>
            <a:off x="339215" y="1532037"/>
            <a:ext cx="11594602" cy="5161711"/>
          </a:xfrm>
          <a:custGeom>
            <a:avLst/>
            <a:gdLst>
              <a:gd name="connsiteX0" fmla="*/ 4333079 w 11594602"/>
              <a:gd name="connsiteY0" fmla="*/ 3393367 h 5161711"/>
              <a:gd name="connsiteX1" fmla="*/ 4478650 w 11594602"/>
              <a:gd name="connsiteY1" fmla="*/ 3409305 h 5161711"/>
              <a:gd name="connsiteX2" fmla="*/ 4640175 w 11594602"/>
              <a:gd name="connsiteY2" fmla="*/ 3399271 h 5161711"/>
              <a:gd name="connsiteX3" fmla="*/ 4664381 w 11594602"/>
              <a:gd name="connsiteY3" fmla="*/ 3393367 h 5161711"/>
              <a:gd name="connsiteX4" fmla="*/ 3549410 w 11594602"/>
              <a:gd name="connsiteY4" fmla="*/ 2552851 h 5161711"/>
              <a:gd name="connsiteX5" fmla="*/ 3549104 w 11594602"/>
              <a:gd name="connsiteY5" fmla="*/ 2648107 h 5161711"/>
              <a:gd name="connsiteX6" fmla="*/ 3580758 w 11594602"/>
              <a:gd name="connsiteY6" fmla="*/ 2790951 h 5161711"/>
              <a:gd name="connsiteX7" fmla="*/ 3591180 w 11594602"/>
              <a:gd name="connsiteY7" fmla="*/ 2814203 h 5161711"/>
              <a:gd name="connsiteX8" fmla="*/ 3561700 w 11594602"/>
              <a:gd name="connsiteY8" fmla="*/ 2699764 h 5161711"/>
              <a:gd name="connsiteX9" fmla="*/ 7834873 w 11594602"/>
              <a:gd name="connsiteY9" fmla="*/ 0 h 5161711"/>
              <a:gd name="connsiteX10" fmla="*/ 10873771 w 11594602"/>
              <a:gd name="connsiteY10" fmla="*/ 0 h 5161711"/>
              <a:gd name="connsiteX11" fmla="*/ 11594602 w 11594602"/>
              <a:gd name="connsiteY11" fmla="*/ 868680 h 5161711"/>
              <a:gd name="connsiteX12" fmla="*/ 10873771 w 11594602"/>
              <a:gd name="connsiteY12" fmla="*/ 1737360 h 5161711"/>
              <a:gd name="connsiteX13" fmla="*/ 8532430 w 11594602"/>
              <a:gd name="connsiteY13" fmla="*/ 1737360 h 5161711"/>
              <a:gd name="connsiteX14" fmla="*/ 8077583 w 11594602"/>
              <a:gd name="connsiteY14" fmla="*/ 2580851 h 5161711"/>
              <a:gd name="connsiteX15" fmla="*/ 8384503 w 11594602"/>
              <a:gd name="connsiteY15" fmla="*/ 3393367 h 5161711"/>
              <a:gd name="connsiteX16" fmla="*/ 10769774 w 11594602"/>
              <a:gd name="connsiteY16" fmla="*/ 3393367 h 5161711"/>
              <a:gd name="connsiteX17" fmla="*/ 11490605 w 11594602"/>
              <a:gd name="connsiteY17" fmla="*/ 4262047 h 5161711"/>
              <a:gd name="connsiteX18" fmla="*/ 10769774 w 11594602"/>
              <a:gd name="connsiteY18" fmla="*/ 5130727 h 5161711"/>
              <a:gd name="connsiteX19" fmla="*/ 7730876 w 11594602"/>
              <a:gd name="connsiteY19" fmla="*/ 5130727 h 5161711"/>
              <a:gd name="connsiteX20" fmla="*/ 7516538 w 11594602"/>
              <a:gd name="connsiteY20" fmla="*/ 5091675 h 5161711"/>
              <a:gd name="connsiteX21" fmla="*/ 7450392 w 11594602"/>
              <a:gd name="connsiteY21" fmla="*/ 5062500 h 5161711"/>
              <a:gd name="connsiteX22" fmla="*/ 7427700 w 11594602"/>
              <a:gd name="connsiteY22" fmla="*/ 5056966 h 5161711"/>
              <a:gd name="connsiteX23" fmla="*/ 7009584 w 11594602"/>
              <a:gd name="connsiteY23" fmla="*/ 4670064 h 5161711"/>
              <a:gd name="connsiteX24" fmla="*/ 6527325 w 11594602"/>
              <a:gd name="connsiteY24" fmla="*/ 3393367 h 5161711"/>
              <a:gd name="connsiteX25" fmla="*/ 5051798 w 11594602"/>
              <a:gd name="connsiteY25" fmla="*/ 3393367 h 5161711"/>
              <a:gd name="connsiteX26" fmla="*/ 4547810 w 11594602"/>
              <a:gd name="connsiteY26" fmla="*/ 4727590 h 5161711"/>
              <a:gd name="connsiteX27" fmla="*/ 3816797 w 11594602"/>
              <a:gd name="connsiteY27" fmla="*/ 5161443 h 5161711"/>
              <a:gd name="connsiteX28" fmla="*/ 3788604 w 11594602"/>
              <a:gd name="connsiteY28" fmla="*/ 5158356 h 5161711"/>
              <a:gd name="connsiteX29" fmla="*/ 3759728 w 11594602"/>
              <a:gd name="connsiteY29" fmla="*/ 5160113 h 5161711"/>
              <a:gd name="connsiteX30" fmla="*/ 720831 w 11594602"/>
              <a:gd name="connsiteY30" fmla="*/ 5160113 h 5161711"/>
              <a:gd name="connsiteX31" fmla="*/ 0 w 11594602"/>
              <a:gd name="connsiteY31" fmla="*/ 4291433 h 5161711"/>
              <a:gd name="connsiteX32" fmla="*/ 720831 w 11594602"/>
              <a:gd name="connsiteY32" fmla="*/ 3422753 h 5161711"/>
              <a:gd name="connsiteX33" fmla="*/ 3183521 w 11594602"/>
              <a:gd name="connsiteY33" fmla="*/ 3422753 h 5161711"/>
              <a:gd name="connsiteX34" fmla="*/ 3553965 w 11594602"/>
              <a:gd name="connsiteY34" fmla="*/ 2442065 h 5161711"/>
              <a:gd name="connsiteX35" fmla="*/ 3561700 w 11594602"/>
              <a:gd name="connsiteY35" fmla="*/ 2349610 h 5161711"/>
              <a:gd name="connsiteX36" fmla="*/ 3597237 w 11594602"/>
              <a:gd name="connsiteY36" fmla="*/ 2211657 h 5161711"/>
              <a:gd name="connsiteX37" fmla="*/ 3352987 w 11594602"/>
              <a:gd name="connsiteY37" fmla="*/ 1758709 h 5161711"/>
              <a:gd name="connsiteX38" fmla="*/ 862018 w 11594602"/>
              <a:gd name="connsiteY38" fmla="*/ 1758709 h 5161711"/>
              <a:gd name="connsiteX39" fmla="*/ 141187 w 11594602"/>
              <a:gd name="connsiteY39" fmla="*/ 890029 h 5161711"/>
              <a:gd name="connsiteX40" fmla="*/ 862018 w 11594602"/>
              <a:gd name="connsiteY40" fmla="*/ 21350 h 5161711"/>
              <a:gd name="connsiteX41" fmla="*/ 3900915 w 11594602"/>
              <a:gd name="connsiteY41" fmla="*/ 21350 h 5161711"/>
              <a:gd name="connsiteX42" fmla="*/ 4181479 w 11594602"/>
              <a:gd name="connsiteY42" fmla="*/ 89611 h 5161711"/>
              <a:gd name="connsiteX43" fmla="*/ 4219477 w 11594602"/>
              <a:gd name="connsiteY43" fmla="*/ 114466 h 5161711"/>
              <a:gd name="connsiteX44" fmla="*/ 4281824 w 11594602"/>
              <a:gd name="connsiteY44" fmla="*/ 133324 h 5161711"/>
              <a:gd name="connsiteX45" fmla="*/ 4603679 w 11594602"/>
              <a:gd name="connsiteY45" fmla="*/ 417631 h 5161711"/>
              <a:gd name="connsiteX46" fmla="*/ 5271467 w 11594602"/>
              <a:gd name="connsiteY46" fmla="*/ 1656007 h 5161711"/>
              <a:gd name="connsiteX47" fmla="*/ 6602438 w 11594602"/>
              <a:gd name="connsiteY47" fmla="*/ 1656007 h 5161711"/>
              <a:gd name="connsiteX48" fmla="*/ 7135347 w 11594602"/>
              <a:gd name="connsiteY48" fmla="*/ 667757 h 5161711"/>
              <a:gd name="connsiteX49" fmla="*/ 7170694 w 11594602"/>
              <a:gd name="connsiteY49" fmla="*/ 530540 h 5161711"/>
              <a:gd name="connsiteX50" fmla="*/ 7834873 w 11594602"/>
              <a:gd name="connsiteY50" fmla="*/ 0 h 516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1594602" h="5161711">
                <a:moveTo>
                  <a:pt x="4333079" y="3393367"/>
                </a:moveTo>
                <a:lnTo>
                  <a:pt x="4478650" y="3409305"/>
                </a:lnTo>
                <a:cubicBezTo>
                  <a:pt x="4533707" y="3410605"/>
                  <a:pt x="4587787" y="3407178"/>
                  <a:pt x="4640175" y="3399271"/>
                </a:cubicBezTo>
                <a:lnTo>
                  <a:pt x="4664381" y="3393367"/>
                </a:lnTo>
                <a:close/>
                <a:moveTo>
                  <a:pt x="3549410" y="2552851"/>
                </a:moveTo>
                <a:lnTo>
                  <a:pt x="3549104" y="2648107"/>
                </a:lnTo>
                <a:cubicBezTo>
                  <a:pt x="3554427" y="2696210"/>
                  <a:pt x="3565103" y="2744044"/>
                  <a:pt x="3580758" y="2790951"/>
                </a:cubicBezTo>
                <a:lnTo>
                  <a:pt x="3591180" y="2814203"/>
                </a:lnTo>
                <a:lnTo>
                  <a:pt x="3561700" y="2699764"/>
                </a:lnTo>
                <a:close/>
                <a:moveTo>
                  <a:pt x="7834873" y="0"/>
                </a:moveTo>
                <a:lnTo>
                  <a:pt x="10873771" y="0"/>
                </a:lnTo>
                <a:cubicBezTo>
                  <a:pt x="11271836" y="0"/>
                  <a:pt x="11594602" y="388895"/>
                  <a:pt x="11594602" y="868680"/>
                </a:cubicBezTo>
                <a:cubicBezTo>
                  <a:pt x="11594602" y="1348465"/>
                  <a:pt x="11271836" y="1737360"/>
                  <a:pt x="10873771" y="1737360"/>
                </a:cubicBezTo>
                <a:lnTo>
                  <a:pt x="8532430" y="1737360"/>
                </a:lnTo>
                <a:lnTo>
                  <a:pt x="8077583" y="2580851"/>
                </a:lnTo>
                <a:lnTo>
                  <a:pt x="8384503" y="3393367"/>
                </a:lnTo>
                <a:lnTo>
                  <a:pt x="10769774" y="3393367"/>
                </a:lnTo>
                <a:cubicBezTo>
                  <a:pt x="11167839" y="3393367"/>
                  <a:pt x="11490605" y="3782262"/>
                  <a:pt x="11490605" y="4262047"/>
                </a:cubicBezTo>
                <a:cubicBezTo>
                  <a:pt x="11490605" y="4741832"/>
                  <a:pt x="11167839" y="5130727"/>
                  <a:pt x="10769774" y="5130727"/>
                </a:cubicBezTo>
                <a:lnTo>
                  <a:pt x="7730876" y="5130727"/>
                </a:lnTo>
                <a:cubicBezTo>
                  <a:pt x="7656239" y="5130727"/>
                  <a:pt x="7584249" y="5117055"/>
                  <a:pt x="7516538" y="5091675"/>
                </a:cubicBezTo>
                <a:lnTo>
                  <a:pt x="7450392" y="5062500"/>
                </a:lnTo>
                <a:lnTo>
                  <a:pt x="7427700" y="5056966"/>
                </a:lnTo>
                <a:cubicBezTo>
                  <a:pt x="7234548" y="4990481"/>
                  <a:pt x="7079917" y="4856256"/>
                  <a:pt x="7009584" y="4670064"/>
                </a:cubicBezTo>
                <a:lnTo>
                  <a:pt x="6527325" y="3393367"/>
                </a:lnTo>
                <a:lnTo>
                  <a:pt x="5051798" y="3393367"/>
                </a:lnTo>
                <a:lnTo>
                  <a:pt x="4547810" y="4727590"/>
                </a:lnTo>
                <a:cubicBezTo>
                  <a:pt x="4442311" y="5006878"/>
                  <a:pt x="4147140" y="5169241"/>
                  <a:pt x="3816797" y="5161443"/>
                </a:cubicBezTo>
                <a:lnTo>
                  <a:pt x="3788604" y="5158356"/>
                </a:lnTo>
                <a:lnTo>
                  <a:pt x="3759728" y="5160113"/>
                </a:lnTo>
                <a:lnTo>
                  <a:pt x="720831" y="5160113"/>
                </a:lnTo>
                <a:cubicBezTo>
                  <a:pt x="322766" y="5160113"/>
                  <a:pt x="0" y="4771218"/>
                  <a:pt x="0" y="4291433"/>
                </a:cubicBezTo>
                <a:cubicBezTo>
                  <a:pt x="0" y="3811648"/>
                  <a:pt x="322766" y="3422753"/>
                  <a:pt x="720831" y="3422753"/>
                </a:cubicBezTo>
                <a:lnTo>
                  <a:pt x="3183521" y="3422753"/>
                </a:lnTo>
                <a:lnTo>
                  <a:pt x="3553965" y="2442065"/>
                </a:lnTo>
                <a:lnTo>
                  <a:pt x="3561700" y="2349610"/>
                </a:lnTo>
                <a:lnTo>
                  <a:pt x="3597237" y="2211657"/>
                </a:lnTo>
                <a:lnTo>
                  <a:pt x="3352987" y="1758709"/>
                </a:lnTo>
                <a:lnTo>
                  <a:pt x="862018" y="1758709"/>
                </a:lnTo>
                <a:cubicBezTo>
                  <a:pt x="463953" y="1758709"/>
                  <a:pt x="141187" y="1369814"/>
                  <a:pt x="141187" y="890029"/>
                </a:cubicBezTo>
                <a:cubicBezTo>
                  <a:pt x="141187" y="410245"/>
                  <a:pt x="463953" y="21350"/>
                  <a:pt x="862018" y="21350"/>
                </a:cubicBezTo>
                <a:lnTo>
                  <a:pt x="3900915" y="21350"/>
                </a:lnTo>
                <a:cubicBezTo>
                  <a:pt x="4000431" y="21350"/>
                  <a:pt x="4095242" y="45656"/>
                  <a:pt x="4181479" y="89611"/>
                </a:cubicBezTo>
                <a:lnTo>
                  <a:pt x="4219477" y="114466"/>
                </a:lnTo>
                <a:lnTo>
                  <a:pt x="4281824" y="133324"/>
                </a:lnTo>
                <a:cubicBezTo>
                  <a:pt x="4418868" y="190131"/>
                  <a:pt x="4532829" y="286243"/>
                  <a:pt x="4603679" y="417631"/>
                </a:cubicBezTo>
                <a:lnTo>
                  <a:pt x="5271467" y="1656007"/>
                </a:lnTo>
                <a:lnTo>
                  <a:pt x="6602438" y="1656007"/>
                </a:lnTo>
                <a:lnTo>
                  <a:pt x="7135347" y="667757"/>
                </a:lnTo>
                <a:lnTo>
                  <a:pt x="7170694" y="530540"/>
                </a:lnTo>
                <a:cubicBezTo>
                  <a:pt x="7280132" y="218754"/>
                  <a:pt x="7536325" y="0"/>
                  <a:pt x="783487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C685462-E5CB-4763-B5B4-C95C47D614EA}"/>
              </a:ext>
            </a:extLst>
          </p:cNvPr>
          <p:cNvSpPr/>
          <p:nvPr/>
        </p:nvSpPr>
        <p:spPr>
          <a:xfrm>
            <a:off x="298699" y="1352439"/>
            <a:ext cx="11594602" cy="5161711"/>
          </a:xfrm>
          <a:custGeom>
            <a:avLst/>
            <a:gdLst>
              <a:gd name="connsiteX0" fmla="*/ 4333079 w 11594602"/>
              <a:gd name="connsiteY0" fmla="*/ 3393367 h 5161711"/>
              <a:gd name="connsiteX1" fmla="*/ 4478650 w 11594602"/>
              <a:gd name="connsiteY1" fmla="*/ 3409305 h 5161711"/>
              <a:gd name="connsiteX2" fmla="*/ 4640175 w 11594602"/>
              <a:gd name="connsiteY2" fmla="*/ 3399271 h 5161711"/>
              <a:gd name="connsiteX3" fmla="*/ 4664381 w 11594602"/>
              <a:gd name="connsiteY3" fmla="*/ 3393367 h 5161711"/>
              <a:gd name="connsiteX4" fmla="*/ 3549410 w 11594602"/>
              <a:gd name="connsiteY4" fmla="*/ 2552851 h 5161711"/>
              <a:gd name="connsiteX5" fmla="*/ 3549104 w 11594602"/>
              <a:gd name="connsiteY5" fmla="*/ 2648107 h 5161711"/>
              <a:gd name="connsiteX6" fmla="*/ 3580758 w 11594602"/>
              <a:gd name="connsiteY6" fmla="*/ 2790951 h 5161711"/>
              <a:gd name="connsiteX7" fmla="*/ 3591180 w 11594602"/>
              <a:gd name="connsiteY7" fmla="*/ 2814203 h 5161711"/>
              <a:gd name="connsiteX8" fmla="*/ 3561700 w 11594602"/>
              <a:gd name="connsiteY8" fmla="*/ 2699764 h 5161711"/>
              <a:gd name="connsiteX9" fmla="*/ 7834873 w 11594602"/>
              <a:gd name="connsiteY9" fmla="*/ 0 h 5161711"/>
              <a:gd name="connsiteX10" fmla="*/ 10873771 w 11594602"/>
              <a:gd name="connsiteY10" fmla="*/ 0 h 5161711"/>
              <a:gd name="connsiteX11" fmla="*/ 11594602 w 11594602"/>
              <a:gd name="connsiteY11" fmla="*/ 868680 h 5161711"/>
              <a:gd name="connsiteX12" fmla="*/ 10873771 w 11594602"/>
              <a:gd name="connsiteY12" fmla="*/ 1737360 h 5161711"/>
              <a:gd name="connsiteX13" fmla="*/ 8532430 w 11594602"/>
              <a:gd name="connsiteY13" fmla="*/ 1737360 h 5161711"/>
              <a:gd name="connsiteX14" fmla="*/ 8077583 w 11594602"/>
              <a:gd name="connsiteY14" fmla="*/ 2580851 h 5161711"/>
              <a:gd name="connsiteX15" fmla="*/ 8384503 w 11594602"/>
              <a:gd name="connsiteY15" fmla="*/ 3393367 h 5161711"/>
              <a:gd name="connsiteX16" fmla="*/ 10769774 w 11594602"/>
              <a:gd name="connsiteY16" fmla="*/ 3393367 h 5161711"/>
              <a:gd name="connsiteX17" fmla="*/ 11490605 w 11594602"/>
              <a:gd name="connsiteY17" fmla="*/ 4262047 h 5161711"/>
              <a:gd name="connsiteX18" fmla="*/ 10769774 w 11594602"/>
              <a:gd name="connsiteY18" fmla="*/ 5130727 h 5161711"/>
              <a:gd name="connsiteX19" fmla="*/ 7730876 w 11594602"/>
              <a:gd name="connsiteY19" fmla="*/ 5130727 h 5161711"/>
              <a:gd name="connsiteX20" fmla="*/ 7516538 w 11594602"/>
              <a:gd name="connsiteY20" fmla="*/ 5091675 h 5161711"/>
              <a:gd name="connsiteX21" fmla="*/ 7450392 w 11594602"/>
              <a:gd name="connsiteY21" fmla="*/ 5062500 h 5161711"/>
              <a:gd name="connsiteX22" fmla="*/ 7427700 w 11594602"/>
              <a:gd name="connsiteY22" fmla="*/ 5056966 h 5161711"/>
              <a:gd name="connsiteX23" fmla="*/ 7009584 w 11594602"/>
              <a:gd name="connsiteY23" fmla="*/ 4670064 h 5161711"/>
              <a:gd name="connsiteX24" fmla="*/ 6527325 w 11594602"/>
              <a:gd name="connsiteY24" fmla="*/ 3393367 h 5161711"/>
              <a:gd name="connsiteX25" fmla="*/ 5051798 w 11594602"/>
              <a:gd name="connsiteY25" fmla="*/ 3393367 h 5161711"/>
              <a:gd name="connsiteX26" fmla="*/ 4547810 w 11594602"/>
              <a:gd name="connsiteY26" fmla="*/ 4727590 h 5161711"/>
              <a:gd name="connsiteX27" fmla="*/ 3816797 w 11594602"/>
              <a:gd name="connsiteY27" fmla="*/ 5161443 h 5161711"/>
              <a:gd name="connsiteX28" fmla="*/ 3788604 w 11594602"/>
              <a:gd name="connsiteY28" fmla="*/ 5158356 h 5161711"/>
              <a:gd name="connsiteX29" fmla="*/ 3759728 w 11594602"/>
              <a:gd name="connsiteY29" fmla="*/ 5160113 h 5161711"/>
              <a:gd name="connsiteX30" fmla="*/ 720831 w 11594602"/>
              <a:gd name="connsiteY30" fmla="*/ 5160113 h 5161711"/>
              <a:gd name="connsiteX31" fmla="*/ 0 w 11594602"/>
              <a:gd name="connsiteY31" fmla="*/ 4291433 h 5161711"/>
              <a:gd name="connsiteX32" fmla="*/ 720831 w 11594602"/>
              <a:gd name="connsiteY32" fmla="*/ 3422753 h 5161711"/>
              <a:gd name="connsiteX33" fmla="*/ 3183521 w 11594602"/>
              <a:gd name="connsiteY33" fmla="*/ 3422753 h 5161711"/>
              <a:gd name="connsiteX34" fmla="*/ 3553965 w 11594602"/>
              <a:gd name="connsiteY34" fmla="*/ 2442065 h 5161711"/>
              <a:gd name="connsiteX35" fmla="*/ 3561700 w 11594602"/>
              <a:gd name="connsiteY35" fmla="*/ 2349610 h 5161711"/>
              <a:gd name="connsiteX36" fmla="*/ 3597237 w 11594602"/>
              <a:gd name="connsiteY36" fmla="*/ 2211657 h 5161711"/>
              <a:gd name="connsiteX37" fmla="*/ 3352987 w 11594602"/>
              <a:gd name="connsiteY37" fmla="*/ 1758709 h 5161711"/>
              <a:gd name="connsiteX38" fmla="*/ 862018 w 11594602"/>
              <a:gd name="connsiteY38" fmla="*/ 1758709 h 5161711"/>
              <a:gd name="connsiteX39" fmla="*/ 141187 w 11594602"/>
              <a:gd name="connsiteY39" fmla="*/ 890029 h 5161711"/>
              <a:gd name="connsiteX40" fmla="*/ 862018 w 11594602"/>
              <a:gd name="connsiteY40" fmla="*/ 21350 h 5161711"/>
              <a:gd name="connsiteX41" fmla="*/ 3900915 w 11594602"/>
              <a:gd name="connsiteY41" fmla="*/ 21350 h 5161711"/>
              <a:gd name="connsiteX42" fmla="*/ 4181479 w 11594602"/>
              <a:gd name="connsiteY42" fmla="*/ 89611 h 5161711"/>
              <a:gd name="connsiteX43" fmla="*/ 4219477 w 11594602"/>
              <a:gd name="connsiteY43" fmla="*/ 114466 h 5161711"/>
              <a:gd name="connsiteX44" fmla="*/ 4281824 w 11594602"/>
              <a:gd name="connsiteY44" fmla="*/ 133324 h 5161711"/>
              <a:gd name="connsiteX45" fmla="*/ 4603679 w 11594602"/>
              <a:gd name="connsiteY45" fmla="*/ 417631 h 5161711"/>
              <a:gd name="connsiteX46" fmla="*/ 5271467 w 11594602"/>
              <a:gd name="connsiteY46" fmla="*/ 1656007 h 5161711"/>
              <a:gd name="connsiteX47" fmla="*/ 6602438 w 11594602"/>
              <a:gd name="connsiteY47" fmla="*/ 1656007 h 5161711"/>
              <a:gd name="connsiteX48" fmla="*/ 7135347 w 11594602"/>
              <a:gd name="connsiteY48" fmla="*/ 667757 h 5161711"/>
              <a:gd name="connsiteX49" fmla="*/ 7170694 w 11594602"/>
              <a:gd name="connsiteY49" fmla="*/ 530540 h 5161711"/>
              <a:gd name="connsiteX50" fmla="*/ 7834873 w 11594602"/>
              <a:gd name="connsiteY50" fmla="*/ 0 h 516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1594602" h="5161711">
                <a:moveTo>
                  <a:pt x="4333079" y="3393367"/>
                </a:moveTo>
                <a:lnTo>
                  <a:pt x="4478650" y="3409305"/>
                </a:lnTo>
                <a:cubicBezTo>
                  <a:pt x="4533707" y="3410605"/>
                  <a:pt x="4587787" y="3407178"/>
                  <a:pt x="4640175" y="3399271"/>
                </a:cubicBezTo>
                <a:lnTo>
                  <a:pt x="4664381" y="3393367"/>
                </a:lnTo>
                <a:close/>
                <a:moveTo>
                  <a:pt x="3549410" y="2552851"/>
                </a:moveTo>
                <a:lnTo>
                  <a:pt x="3549104" y="2648107"/>
                </a:lnTo>
                <a:cubicBezTo>
                  <a:pt x="3554427" y="2696210"/>
                  <a:pt x="3565103" y="2744044"/>
                  <a:pt x="3580758" y="2790951"/>
                </a:cubicBezTo>
                <a:lnTo>
                  <a:pt x="3591180" y="2814203"/>
                </a:lnTo>
                <a:lnTo>
                  <a:pt x="3561700" y="2699764"/>
                </a:lnTo>
                <a:close/>
                <a:moveTo>
                  <a:pt x="7834873" y="0"/>
                </a:moveTo>
                <a:lnTo>
                  <a:pt x="10873771" y="0"/>
                </a:lnTo>
                <a:cubicBezTo>
                  <a:pt x="11271836" y="0"/>
                  <a:pt x="11594602" y="388895"/>
                  <a:pt x="11594602" y="868680"/>
                </a:cubicBezTo>
                <a:cubicBezTo>
                  <a:pt x="11594602" y="1348465"/>
                  <a:pt x="11271836" y="1737360"/>
                  <a:pt x="10873771" y="1737360"/>
                </a:cubicBezTo>
                <a:lnTo>
                  <a:pt x="8532430" y="1737360"/>
                </a:lnTo>
                <a:lnTo>
                  <a:pt x="8077583" y="2580851"/>
                </a:lnTo>
                <a:lnTo>
                  <a:pt x="8384503" y="3393367"/>
                </a:lnTo>
                <a:lnTo>
                  <a:pt x="10769774" y="3393367"/>
                </a:lnTo>
                <a:cubicBezTo>
                  <a:pt x="11167839" y="3393367"/>
                  <a:pt x="11490605" y="3782262"/>
                  <a:pt x="11490605" y="4262047"/>
                </a:cubicBezTo>
                <a:cubicBezTo>
                  <a:pt x="11490605" y="4741832"/>
                  <a:pt x="11167839" y="5130727"/>
                  <a:pt x="10769774" y="5130727"/>
                </a:cubicBezTo>
                <a:lnTo>
                  <a:pt x="7730876" y="5130727"/>
                </a:lnTo>
                <a:cubicBezTo>
                  <a:pt x="7656239" y="5130727"/>
                  <a:pt x="7584249" y="5117055"/>
                  <a:pt x="7516538" y="5091675"/>
                </a:cubicBezTo>
                <a:lnTo>
                  <a:pt x="7450392" y="5062500"/>
                </a:lnTo>
                <a:lnTo>
                  <a:pt x="7427700" y="5056966"/>
                </a:lnTo>
                <a:cubicBezTo>
                  <a:pt x="7234548" y="4990481"/>
                  <a:pt x="7079917" y="4856256"/>
                  <a:pt x="7009584" y="4670064"/>
                </a:cubicBezTo>
                <a:lnTo>
                  <a:pt x="6527325" y="3393367"/>
                </a:lnTo>
                <a:lnTo>
                  <a:pt x="5051798" y="3393367"/>
                </a:lnTo>
                <a:lnTo>
                  <a:pt x="4547810" y="4727590"/>
                </a:lnTo>
                <a:cubicBezTo>
                  <a:pt x="4442311" y="5006878"/>
                  <a:pt x="4147140" y="5169241"/>
                  <a:pt x="3816797" y="5161443"/>
                </a:cubicBezTo>
                <a:lnTo>
                  <a:pt x="3788604" y="5158356"/>
                </a:lnTo>
                <a:lnTo>
                  <a:pt x="3759728" y="5160113"/>
                </a:lnTo>
                <a:lnTo>
                  <a:pt x="720831" y="5160113"/>
                </a:lnTo>
                <a:cubicBezTo>
                  <a:pt x="322766" y="5160113"/>
                  <a:pt x="0" y="4771218"/>
                  <a:pt x="0" y="4291433"/>
                </a:cubicBezTo>
                <a:cubicBezTo>
                  <a:pt x="0" y="3811648"/>
                  <a:pt x="322766" y="3422753"/>
                  <a:pt x="720831" y="3422753"/>
                </a:cubicBezTo>
                <a:lnTo>
                  <a:pt x="3183521" y="3422753"/>
                </a:lnTo>
                <a:lnTo>
                  <a:pt x="3553965" y="2442065"/>
                </a:lnTo>
                <a:lnTo>
                  <a:pt x="3561700" y="2349610"/>
                </a:lnTo>
                <a:lnTo>
                  <a:pt x="3597237" y="2211657"/>
                </a:lnTo>
                <a:lnTo>
                  <a:pt x="3352987" y="1758709"/>
                </a:lnTo>
                <a:lnTo>
                  <a:pt x="862018" y="1758709"/>
                </a:lnTo>
                <a:cubicBezTo>
                  <a:pt x="463953" y="1758709"/>
                  <a:pt x="141187" y="1369814"/>
                  <a:pt x="141187" y="890029"/>
                </a:cubicBezTo>
                <a:cubicBezTo>
                  <a:pt x="141187" y="410245"/>
                  <a:pt x="463953" y="21350"/>
                  <a:pt x="862018" y="21350"/>
                </a:cubicBezTo>
                <a:lnTo>
                  <a:pt x="3900915" y="21350"/>
                </a:lnTo>
                <a:cubicBezTo>
                  <a:pt x="4000431" y="21350"/>
                  <a:pt x="4095242" y="45656"/>
                  <a:pt x="4181479" y="89611"/>
                </a:cubicBezTo>
                <a:lnTo>
                  <a:pt x="4219477" y="114466"/>
                </a:lnTo>
                <a:lnTo>
                  <a:pt x="4281824" y="133324"/>
                </a:lnTo>
                <a:cubicBezTo>
                  <a:pt x="4418868" y="190131"/>
                  <a:pt x="4532829" y="286243"/>
                  <a:pt x="4603679" y="417631"/>
                </a:cubicBezTo>
                <a:lnTo>
                  <a:pt x="5271467" y="1656007"/>
                </a:lnTo>
                <a:lnTo>
                  <a:pt x="6602438" y="1656007"/>
                </a:lnTo>
                <a:lnTo>
                  <a:pt x="7135347" y="667757"/>
                </a:lnTo>
                <a:lnTo>
                  <a:pt x="7170694" y="530540"/>
                </a:lnTo>
                <a:cubicBezTo>
                  <a:pt x="7280132" y="218754"/>
                  <a:pt x="7536325" y="0"/>
                  <a:pt x="78348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CE789A3-B84F-4600-B7D7-74B498B05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5324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QUALITY ASSURANCE </a:t>
            </a:r>
            <a:r>
              <a:rPr lang="en-US" sz="2800" dirty="0">
                <a:latin typeface="Tw Cen MT" panose="020B0602020104020603" pitchFamily="34" charset="0"/>
              </a:rPr>
              <a:t>VS</a:t>
            </a:r>
            <a:r>
              <a:rPr lang="en-US" sz="3600" dirty="0">
                <a:latin typeface="Tw Cen MT" panose="020B0602020104020603" pitchFamily="34" charset="0"/>
              </a:rPr>
              <a:t> </a:t>
            </a:r>
            <a:r>
              <a:rPr lang="en-US" sz="3600" b="1" dirty="0">
                <a:solidFill>
                  <a:schemeClr val="accent4"/>
                </a:solidFill>
                <a:latin typeface="Tw Cen MT" panose="020B0602020104020603" pitchFamily="34" charset="0"/>
              </a:rPr>
              <a:t>QUALITY CONTROL</a:t>
            </a:r>
          </a:p>
        </p:txBody>
      </p:sp>
      <p:pic>
        <p:nvPicPr>
          <p:cNvPr id="6" name="Graphic 5" descr="Search Inventory with solid fill">
            <a:extLst>
              <a:ext uri="{FF2B5EF4-FFF2-40B4-BE49-F238E27FC236}">
                <a16:creationId xmlns:a16="http://schemas.microsoft.com/office/drawing/2014/main" id="{0FDB12C1-7EBC-4FFF-8FD8-01AA0DE2C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04929" y="2110008"/>
            <a:ext cx="914400" cy="914400"/>
          </a:xfrm>
          <a:prstGeom prst="rect">
            <a:avLst/>
          </a:prstGeom>
        </p:spPr>
      </p:pic>
      <p:pic>
        <p:nvPicPr>
          <p:cNvPr id="8" name="Graphic 7" descr="Workflow with solid fill">
            <a:extLst>
              <a:ext uri="{FF2B5EF4-FFF2-40B4-BE49-F238E27FC236}">
                <a16:creationId xmlns:a16="http://schemas.microsoft.com/office/drawing/2014/main" id="{364873CC-5CB7-4416-851A-ACE35AD6E5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28421" y="2110008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1AD6606-EFFC-4DA1-B362-6F305750D5F7}"/>
              </a:ext>
            </a:extLst>
          </p:cNvPr>
          <p:cNvSpPr txBox="1"/>
          <p:nvPr/>
        </p:nvSpPr>
        <p:spPr>
          <a:xfrm>
            <a:off x="1333089" y="1472969"/>
            <a:ext cx="265176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 dirty="0"/>
              <a:t>FOCUS ON…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BAA024-A768-407D-B95F-3B4AF282E996}"/>
              </a:ext>
            </a:extLst>
          </p:cNvPr>
          <p:cNvSpPr txBox="1"/>
          <p:nvPr/>
        </p:nvSpPr>
        <p:spPr>
          <a:xfrm>
            <a:off x="1333089" y="1849099"/>
            <a:ext cx="137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w Cen MT" panose="020B0602020104020603" pitchFamily="34" charset="0"/>
              </a:rPr>
              <a:t>PROCESS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5B8C96-850B-49F7-8563-182F2637E9F6}"/>
              </a:ext>
            </a:extLst>
          </p:cNvPr>
          <p:cNvSpPr txBox="1"/>
          <p:nvPr/>
        </p:nvSpPr>
        <p:spPr>
          <a:xfrm>
            <a:off x="3101728" y="1837201"/>
            <a:ext cx="1568907" cy="381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w Cen MT" panose="020B0602020104020603" pitchFamily="34" charset="0"/>
              </a:rPr>
              <a:t>END PRODUCT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Graphic 13" descr="Bar graph with upward trend with solid fill">
            <a:extLst>
              <a:ext uri="{FF2B5EF4-FFF2-40B4-BE49-F238E27FC236}">
                <a16:creationId xmlns:a16="http://schemas.microsoft.com/office/drawing/2014/main" id="{BEC43488-5CD4-43BF-8531-A2271A91FB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132209" y="5559106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2723656-1AE8-4E24-B6EE-67ABD14BE3EC}"/>
              </a:ext>
            </a:extLst>
          </p:cNvPr>
          <p:cNvSpPr txBox="1"/>
          <p:nvPr/>
        </p:nvSpPr>
        <p:spPr>
          <a:xfrm>
            <a:off x="1049678" y="4871854"/>
            <a:ext cx="265176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 dirty="0"/>
              <a:t>APPROACH IS…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318091-0109-466E-B02E-EFC480A28939}"/>
              </a:ext>
            </a:extLst>
          </p:cNvPr>
          <p:cNvSpPr txBox="1"/>
          <p:nvPr/>
        </p:nvSpPr>
        <p:spPr>
          <a:xfrm>
            <a:off x="1036877" y="5298197"/>
            <a:ext cx="137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w Cen MT" panose="020B0602020104020603" pitchFamily="34" charset="0"/>
              </a:rPr>
              <a:t>PROACTIVE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457FCF-7817-40D0-85B2-9078955EA3B0}"/>
              </a:ext>
            </a:extLst>
          </p:cNvPr>
          <p:cNvSpPr txBox="1"/>
          <p:nvPr/>
        </p:nvSpPr>
        <p:spPr>
          <a:xfrm>
            <a:off x="2805516" y="5286299"/>
            <a:ext cx="1568907" cy="381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w Cen MT" panose="020B0602020104020603" pitchFamily="34" charset="0"/>
              </a:rPr>
              <a:t>REACTIVE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Explosion: 8 Points 18">
            <a:extLst>
              <a:ext uri="{FF2B5EF4-FFF2-40B4-BE49-F238E27FC236}">
                <a16:creationId xmlns:a16="http://schemas.microsoft.com/office/drawing/2014/main" id="{362CA713-E5CA-40AF-9E6B-E7E37EDBBCB3}"/>
              </a:ext>
            </a:extLst>
          </p:cNvPr>
          <p:cNvSpPr/>
          <p:nvPr/>
        </p:nvSpPr>
        <p:spPr>
          <a:xfrm>
            <a:off x="2913385" y="5628709"/>
            <a:ext cx="914400" cy="817335"/>
          </a:xfrm>
          <a:prstGeom prst="irregularSeal1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!</a:t>
            </a:r>
          </a:p>
        </p:txBody>
      </p:sp>
      <p:pic>
        <p:nvPicPr>
          <p:cNvPr id="20" name="Graphic 19" descr="Bug under magnifying glass with solid fill">
            <a:extLst>
              <a:ext uri="{FF2B5EF4-FFF2-40B4-BE49-F238E27FC236}">
                <a16:creationId xmlns:a16="http://schemas.microsoft.com/office/drawing/2014/main" id="{5D110106-360D-4FB2-9640-62F3A00A81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 flipH="1">
            <a:off x="7162351" y="4056911"/>
            <a:ext cx="784003" cy="784003"/>
          </a:xfrm>
          <a:prstGeom prst="rect">
            <a:avLst/>
          </a:prstGeom>
        </p:spPr>
      </p:pic>
      <p:pic>
        <p:nvPicPr>
          <p:cNvPr id="21" name="Graphic 20" descr="Playbook with solid fill">
            <a:extLst>
              <a:ext uri="{FF2B5EF4-FFF2-40B4-BE49-F238E27FC236}">
                <a16:creationId xmlns:a16="http://schemas.microsoft.com/office/drawing/2014/main" id="{A1F256A2-47DE-4A69-B82F-8811BC8979D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4399466" y="3958427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FEECDB8-B83C-4AAA-9EFE-1E7D789FF088}"/>
              </a:ext>
            </a:extLst>
          </p:cNvPr>
          <p:cNvSpPr txBox="1"/>
          <p:nvPr/>
        </p:nvSpPr>
        <p:spPr>
          <a:xfrm>
            <a:off x="4979779" y="3086834"/>
            <a:ext cx="265176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 dirty="0"/>
              <a:t>CONTROLS ERRORS BY…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BE999D-467B-47D6-8DE1-01FAD573B52F}"/>
              </a:ext>
            </a:extLst>
          </p:cNvPr>
          <p:cNvSpPr txBox="1"/>
          <p:nvPr/>
        </p:nvSpPr>
        <p:spPr>
          <a:xfrm>
            <a:off x="3722661" y="3445497"/>
            <a:ext cx="24138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w Cen MT" panose="020B0602020104020603" pitchFamily="34" charset="0"/>
              </a:rPr>
              <a:t>PLANNING TO PREVENT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BEF8A8-B920-4624-A226-9B721D9BC7F6}"/>
              </a:ext>
            </a:extLst>
          </p:cNvPr>
          <p:cNvSpPr txBox="1"/>
          <p:nvPr/>
        </p:nvSpPr>
        <p:spPr>
          <a:xfrm>
            <a:off x="6386757" y="3473615"/>
            <a:ext cx="18616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w Cen MT" panose="020B0602020104020603" pitchFamily="34" charset="0"/>
              </a:rPr>
              <a:t>SPOTTING THEM PER PLAN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5" name="Graphic 24" descr="Ruler with solid fill">
            <a:extLst>
              <a:ext uri="{FF2B5EF4-FFF2-40B4-BE49-F238E27FC236}">
                <a16:creationId xmlns:a16="http://schemas.microsoft.com/office/drawing/2014/main" id="{D2619A10-6754-48A7-A1BC-1F9E656EBC3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10448713" y="2088867"/>
            <a:ext cx="914400" cy="914400"/>
          </a:xfrm>
          <a:prstGeom prst="rect">
            <a:avLst/>
          </a:prstGeom>
        </p:spPr>
      </p:pic>
      <p:pic>
        <p:nvPicPr>
          <p:cNvPr id="26" name="Graphic 25" descr="Customer review with solid fill">
            <a:extLst>
              <a:ext uri="{FF2B5EF4-FFF2-40B4-BE49-F238E27FC236}">
                <a16:creationId xmlns:a16="http://schemas.microsoft.com/office/drawing/2014/main" id="{EC733CF6-694F-4C61-B79C-A350C89B7B4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8572205" y="2088867"/>
            <a:ext cx="914400" cy="9144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580577B-D294-4C74-8651-B613871FBDFE}"/>
              </a:ext>
            </a:extLst>
          </p:cNvPr>
          <p:cNvSpPr txBox="1"/>
          <p:nvPr/>
        </p:nvSpPr>
        <p:spPr>
          <a:xfrm>
            <a:off x="8515782" y="1427044"/>
            <a:ext cx="265176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 dirty="0"/>
              <a:t>STRESSES…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BEF8274-C501-4DEE-9362-B5866B55C608}"/>
              </a:ext>
            </a:extLst>
          </p:cNvPr>
          <p:cNvSpPr txBox="1"/>
          <p:nvPr/>
        </p:nvSpPr>
        <p:spPr>
          <a:xfrm>
            <a:off x="8120899" y="1769210"/>
            <a:ext cx="19483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w Cen MT" panose="020B0602020104020603" pitchFamily="34" charset="0"/>
              </a:rPr>
              <a:t>CUSTOMER NEEDS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F8167D-CF68-4D72-B821-E96246093EE5}"/>
              </a:ext>
            </a:extLst>
          </p:cNvPr>
          <p:cNvSpPr txBox="1"/>
          <p:nvPr/>
        </p:nvSpPr>
        <p:spPr>
          <a:xfrm>
            <a:off x="10245475" y="1786241"/>
            <a:ext cx="15689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w Cen MT" panose="020B0602020104020603" pitchFamily="34" charset="0"/>
              </a:rPr>
              <a:t> STANDARDS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" name="Graphic 29" descr="Group of people with solid fill">
            <a:extLst>
              <a:ext uri="{FF2B5EF4-FFF2-40B4-BE49-F238E27FC236}">
                <a16:creationId xmlns:a16="http://schemas.microsoft.com/office/drawing/2014/main" id="{EFB55460-6653-4673-B00E-153803BEAE7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8515782" y="5566562"/>
            <a:ext cx="914400" cy="689545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A94BD339-12FB-4AEB-9752-674F5757CEC7}"/>
              </a:ext>
            </a:extLst>
          </p:cNvPr>
          <p:cNvSpPr txBox="1"/>
          <p:nvPr/>
        </p:nvSpPr>
        <p:spPr>
          <a:xfrm>
            <a:off x="8591780" y="4848530"/>
            <a:ext cx="265176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 dirty="0"/>
              <a:t>RESPONSIBILITY OF…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9F5CEA-8E11-4144-8A47-63CAB6A58974}"/>
              </a:ext>
            </a:extLst>
          </p:cNvPr>
          <p:cNvSpPr txBox="1"/>
          <p:nvPr/>
        </p:nvSpPr>
        <p:spPr>
          <a:xfrm>
            <a:off x="8335644" y="5202442"/>
            <a:ext cx="137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w Cen MT" panose="020B0602020104020603" pitchFamily="34" charset="0"/>
              </a:rPr>
              <a:t>EVERYONE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784BB10-624B-4FC1-8D80-7F467B33AE57}"/>
              </a:ext>
            </a:extLst>
          </p:cNvPr>
          <p:cNvSpPr txBox="1"/>
          <p:nvPr/>
        </p:nvSpPr>
        <p:spPr>
          <a:xfrm>
            <a:off x="9899985" y="5209856"/>
            <a:ext cx="1568907" cy="381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w Cen MT" panose="020B0602020104020603" pitchFamily="34" charset="0"/>
              </a:rPr>
              <a:t>TESTING TEAM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5" name="Graphic 34" descr="Users with solid fill">
            <a:extLst>
              <a:ext uri="{FF2B5EF4-FFF2-40B4-BE49-F238E27FC236}">
                <a16:creationId xmlns:a16="http://schemas.microsoft.com/office/drawing/2014/main" id="{A8CF2E8B-4E90-4C6A-B956-38429BF7920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/>
        </p:blipFill>
        <p:spPr>
          <a:xfrm>
            <a:off x="10301590" y="5479209"/>
            <a:ext cx="914400" cy="914400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319FDA37-A8FE-43AB-B012-075C6695546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0" y="82296"/>
            <a:ext cx="12192000" cy="669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995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QUALITY ASSURANCE VS QUALITY CONTROL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 VS QUALITY CONTROL</dc:title>
  <dc:creator>Cara Wilcox</dc:creator>
  <cp:lastModifiedBy>Cara Wilcox</cp:lastModifiedBy>
  <cp:revision>1</cp:revision>
  <dcterms:created xsi:type="dcterms:W3CDTF">2022-01-31T03:13:26Z</dcterms:created>
  <dcterms:modified xsi:type="dcterms:W3CDTF">2022-01-31T03:59:23Z</dcterms:modified>
</cp:coreProperties>
</file>