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191030-62B3-45C9-9FF2-B296DD4911F0}" v="21" dt="2022-01-31T00:39:42.8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0383" autoAdjust="0"/>
  </p:normalViewPr>
  <p:slideViewPr>
    <p:cSldViewPr snapToGrid="0">
      <p:cViewPr>
        <p:scale>
          <a:sx n="104" d="100"/>
          <a:sy n="104" d="100"/>
        </p:scale>
        <p:origin x="1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a Wilcox" userId="f7eeacaac59bc5af" providerId="LiveId" clId="{34191030-62B3-45C9-9FF2-B296DD4911F0}"/>
    <pc:docChg chg="undo custSel modSld">
      <pc:chgData name="Cara Wilcox" userId="f7eeacaac59bc5af" providerId="LiveId" clId="{34191030-62B3-45C9-9FF2-B296DD4911F0}" dt="2022-01-31T00:40:13.110" v="1494" actId="478"/>
      <pc:docMkLst>
        <pc:docMk/>
      </pc:docMkLst>
      <pc:sldChg chg="addSp delSp modSp mod modNotesTx">
        <pc:chgData name="Cara Wilcox" userId="f7eeacaac59bc5af" providerId="LiveId" clId="{34191030-62B3-45C9-9FF2-B296DD4911F0}" dt="2022-01-31T00:40:13.110" v="1494" actId="478"/>
        <pc:sldMkLst>
          <pc:docMk/>
          <pc:sldMk cId="4114899687" sldId="257"/>
        </pc:sldMkLst>
        <pc:spChg chg="mod">
          <ac:chgData name="Cara Wilcox" userId="f7eeacaac59bc5af" providerId="LiveId" clId="{34191030-62B3-45C9-9FF2-B296DD4911F0}" dt="2022-01-31T00:36:34.272" v="1436" actId="1076"/>
          <ac:spMkLst>
            <pc:docMk/>
            <pc:sldMk cId="4114899687" sldId="257"/>
            <ac:spMk id="2" creationId="{F703D444-4ABE-4A58-8D17-C77D95A4A139}"/>
          </ac:spMkLst>
        </pc:spChg>
        <pc:spChg chg="del">
          <ac:chgData name="Cara Wilcox" userId="f7eeacaac59bc5af" providerId="LiveId" clId="{34191030-62B3-45C9-9FF2-B296DD4911F0}" dt="2022-01-30T23:35:36.073" v="0" actId="478"/>
          <ac:spMkLst>
            <pc:docMk/>
            <pc:sldMk cId="4114899687" sldId="257"/>
            <ac:spMk id="3" creationId="{6AF12383-5263-44C8-AA79-DF1A85352235}"/>
          </ac:spMkLst>
        </pc:spChg>
        <pc:spChg chg="del">
          <ac:chgData name="Cara Wilcox" userId="f7eeacaac59bc5af" providerId="LiveId" clId="{34191030-62B3-45C9-9FF2-B296DD4911F0}" dt="2022-01-30T23:35:36.073" v="0" actId="478"/>
          <ac:spMkLst>
            <pc:docMk/>
            <pc:sldMk cId="4114899687" sldId="257"/>
            <ac:spMk id="4" creationId="{3DC7A6E5-28A7-4ADE-A8FC-0F933FF3B3BF}"/>
          </ac:spMkLst>
        </pc:spChg>
        <pc:spChg chg="del">
          <ac:chgData name="Cara Wilcox" userId="f7eeacaac59bc5af" providerId="LiveId" clId="{34191030-62B3-45C9-9FF2-B296DD4911F0}" dt="2022-01-30T23:35:36.073" v="0" actId="478"/>
          <ac:spMkLst>
            <pc:docMk/>
            <pc:sldMk cId="4114899687" sldId="257"/>
            <ac:spMk id="5" creationId="{4A88F0E3-CAD5-4829-84DC-734841716364}"/>
          </ac:spMkLst>
        </pc:spChg>
        <pc:spChg chg="add mod">
          <ac:chgData name="Cara Wilcox" userId="f7eeacaac59bc5af" providerId="LiveId" clId="{34191030-62B3-45C9-9FF2-B296DD4911F0}" dt="2022-01-31T00:38:39.230" v="1478" actId="14100"/>
          <ac:spMkLst>
            <pc:docMk/>
            <pc:sldMk cId="4114899687" sldId="257"/>
            <ac:spMk id="6" creationId="{EA7057A1-3533-4993-9F53-DBE9F1589964}"/>
          </ac:spMkLst>
        </pc:spChg>
        <pc:spChg chg="del">
          <ac:chgData name="Cara Wilcox" userId="f7eeacaac59bc5af" providerId="LiveId" clId="{34191030-62B3-45C9-9FF2-B296DD4911F0}" dt="2022-01-30T23:35:36.073" v="0" actId="478"/>
          <ac:spMkLst>
            <pc:docMk/>
            <pc:sldMk cId="4114899687" sldId="257"/>
            <ac:spMk id="18" creationId="{D8D8554D-A7E3-4DA0-953F-F6F8D25E3475}"/>
          </ac:spMkLst>
        </pc:spChg>
        <pc:spChg chg="del">
          <ac:chgData name="Cara Wilcox" userId="f7eeacaac59bc5af" providerId="LiveId" clId="{34191030-62B3-45C9-9FF2-B296DD4911F0}" dt="2022-01-30T23:35:36.073" v="0" actId="478"/>
          <ac:spMkLst>
            <pc:docMk/>
            <pc:sldMk cId="4114899687" sldId="257"/>
            <ac:spMk id="19" creationId="{BB7B6634-6184-4431-A7D1-02A2154A6D88}"/>
          </ac:spMkLst>
        </pc:spChg>
        <pc:spChg chg="del mod">
          <ac:chgData name="Cara Wilcox" userId="f7eeacaac59bc5af" providerId="LiveId" clId="{34191030-62B3-45C9-9FF2-B296DD4911F0}" dt="2022-01-31T00:35:27.709" v="1418" actId="478"/>
          <ac:spMkLst>
            <pc:docMk/>
            <pc:sldMk cId="4114899687" sldId="257"/>
            <ac:spMk id="20" creationId="{E6798F4E-35DD-4B9B-8D4A-0B2910CEA7DE}"/>
          </ac:spMkLst>
        </pc:spChg>
        <pc:spChg chg="mod">
          <ac:chgData name="Cara Wilcox" userId="f7eeacaac59bc5af" providerId="LiveId" clId="{34191030-62B3-45C9-9FF2-B296DD4911F0}" dt="2022-01-31T00:38:39.552" v="1480" actId="14100"/>
          <ac:spMkLst>
            <pc:docMk/>
            <pc:sldMk cId="4114899687" sldId="257"/>
            <ac:spMk id="21" creationId="{D08D6225-C0C9-4F0B-9750-CF9B5FD8995B}"/>
          </ac:spMkLst>
        </pc:spChg>
        <pc:spChg chg="add del mod">
          <ac:chgData name="Cara Wilcox" userId="f7eeacaac59bc5af" providerId="LiveId" clId="{34191030-62B3-45C9-9FF2-B296DD4911F0}" dt="2022-01-31T00:28:39.623" v="1273" actId="478"/>
          <ac:spMkLst>
            <pc:docMk/>
            <pc:sldMk cId="4114899687" sldId="257"/>
            <ac:spMk id="22" creationId="{4F9DA296-C891-4281-8AD3-35C10480B179}"/>
          </ac:spMkLst>
        </pc:spChg>
        <pc:spChg chg="del">
          <ac:chgData name="Cara Wilcox" userId="f7eeacaac59bc5af" providerId="LiveId" clId="{34191030-62B3-45C9-9FF2-B296DD4911F0}" dt="2022-01-30T23:35:36.073" v="0" actId="478"/>
          <ac:spMkLst>
            <pc:docMk/>
            <pc:sldMk cId="4114899687" sldId="257"/>
            <ac:spMk id="24" creationId="{471583CF-F5FE-4CB2-8850-7CF295700261}"/>
          </ac:spMkLst>
        </pc:spChg>
        <pc:spChg chg="del">
          <ac:chgData name="Cara Wilcox" userId="f7eeacaac59bc5af" providerId="LiveId" clId="{34191030-62B3-45C9-9FF2-B296DD4911F0}" dt="2022-01-30T23:35:36.073" v="0" actId="478"/>
          <ac:spMkLst>
            <pc:docMk/>
            <pc:sldMk cId="4114899687" sldId="257"/>
            <ac:spMk id="25" creationId="{FDE90C68-2FD4-4EA5-95E8-383FCAE37977}"/>
          </ac:spMkLst>
        </pc:spChg>
        <pc:spChg chg="del">
          <ac:chgData name="Cara Wilcox" userId="f7eeacaac59bc5af" providerId="LiveId" clId="{34191030-62B3-45C9-9FF2-B296DD4911F0}" dt="2022-01-30T23:35:36.073" v="0" actId="478"/>
          <ac:spMkLst>
            <pc:docMk/>
            <pc:sldMk cId="4114899687" sldId="257"/>
            <ac:spMk id="26" creationId="{D65A60A5-3936-442E-8DDE-8763E387F84C}"/>
          </ac:spMkLst>
        </pc:spChg>
        <pc:spChg chg="del">
          <ac:chgData name="Cara Wilcox" userId="f7eeacaac59bc5af" providerId="LiveId" clId="{34191030-62B3-45C9-9FF2-B296DD4911F0}" dt="2022-01-30T23:35:36.073" v="0" actId="478"/>
          <ac:spMkLst>
            <pc:docMk/>
            <pc:sldMk cId="4114899687" sldId="257"/>
            <ac:spMk id="27" creationId="{ADCD0F41-D18B-42F4-90FB-C95EE64BC2ED}"/>
          </ac:spMkLst>
        </pc:spChg>
        <pc:spChg chg="del">
          <ac:chgData name="Cara Wilcox" userId="f7eeacaac59bc5af" providerId="LiveId" clId="{34191030-62B3-45C9-9FF2-B296DD4911F0}" dt="2022-01-30T23:35:36.073" v="0" actId="478"/>
          <ac:spMkLst>
            <pc:docMk/>
            <pc:sldMk cId="4114899687" sldId="257"/>
            <ac:spMk id="28" creationId="{29662629-1941-4009-AB54-8E37D7266FC8}"/>
          </ac:spMkLst>
        </pc:spChg>
        <pc:spChg chg="del">
          <ac:chgData name="Cara Wilcox" userId="f7eeacaac59bc5af" providerId="LiveId" clId="{34191030-62B3-45C9-9FF2-B296DD4911F0}" dt="2022-01-30T23:35:36.073" v="0" actId="478"/>
          <ac:spMkLst>
            <pc:docMk/>
            <pc:sldMk cId="4114899687" sldId="257"/>
            <ac:spMk id="29" creationId="{AA3E6297-D18C-411C-9439-F0D0DA49D663}"/>
          </ac:spMkLst>
        </pc:spChg>
        <pc:spChg chg="del">
          <ac:chgData name="Cara Wilcox" userId="f7eeacaac59bc5af" providerId="LiveId" clId="{34191030-62B3-45C9-9FF2-B296DD4911F0}" dt="2022-01-30T23:35:36.073" v="0" actId="478"/>
          <ac:spMkLst>
            <pc:docMk/>
            <pc:sldMk cId="4114899687" sldId="257"/>
            <ac:spMk id="30" creationId="{773A26AD-4469-4F29-ADB2-6631E2C88DF9}"/>
          </ac:spMkLst>
        </pc:spChg>
        <pc:spChg chg="del">
          <ac:chgData name="Cara Wilcox" userId="f7eeacaac59bc5af" providerId="LiveId" clId="{34191030-62B3-45C9-9FF2-B296DD4911F0}" dt="2022-01-30T23:35:36.073" v="0" actId="478"/>
          <ac:spMkLst>
            <pc:docMk/>
            <pc:sldMk cId="4114899687" sldId="257"/>
            <ac:spMk id="31" creationId="{45BD9CB3-D461-4441-B2A8-68412E810CC0}"/>
          </ac:spMkLst>
        </pc:spChg>
        <pc:spChg chg="add mod ord">
          <ac:chgData name="Cara Wilcox" userId="f7eeacaac59bc5af" providerId="LiveId" clId="{34191030-62B3-45C9-9FF2-B296DD4911F0}" dt="2022-01-31T00:38:39.043" v="1477" actId="14100"/>
          <ac:spMkLst>
            <pc:docMk/>
            <pc:sldMk cId="4114899687" sldId="257"/>
            <ac:spMk id="32" creationId="{56A6F8E2-07D2-4310-8678-A248DF73919C}"/>
          </ac:spMkLst>
        </pc:spChg>
        <pc:spChg chg="del mod">
          <ac:chgData name="Cara Wilcox" userId="f7eeacaac59bc5af" providerId="LiveId" clId="{34191030-62B3-45C9-9FF2-B296DD4911F0}" dt="2022-01-31T00:15:59.882" v="891" actId="478"/>
          <ac:spMkLst>
            <pc:docMk/>
            <pc:sldMk cId="4114899687" sldId="257"/>
            <ac:spMk id="33" creationId="{A18910BA-F48C-4AAB-B4DE-56742E0836E3}"/>
          </ac:spMkLst>
        </pc:spChg>
        <pc:spChg chg="add mod ord">
          <ac:chgData name="Cara Wilcox" userId="f7eeacaac59bc5af" providerId="LiveId" clId="{34191030-62B3-45C9-9FF2-B296DD4911F0}" dt="2022-01-31T00:38:47.989" v="1487" actId="14100"/>
          <ac:spMkLst>
            <pc:docMk/>
            <pc:sldMk cId="4114899687" sldId="257"/>
            <ac:spMk id="34" creationId="{8FB93B2B-BB9E-4B95-A938-5B43F0FD3BF4}"/>
          </ac:spMkLst>
        </pc:spChg>
        <pc:spChg chg="del">
          <ac:chgData name="Cara Wilcox" userId="f7eeacaac59bc5af" providerId="LiveId" clId="{34191030-62B3-45C9-9FF2-B296DD4911F0}" dt="2022-01-30T23:35:36.073" v="0" actId="478"/>
          <ac:spMkLst>
            <pc:docMk/>
            <pc:sldMk cId="4114899687" sldId="257"/>
            <ac:spMk id="35" creationId="{0FC32839-0798-45EE-A659-83323A4F9036}"/>
          </ac:spMkLst>
        </pc:spChg>
        <pc:spChg chg="mod">
          <ac:chgData name="Cara Wilcox" userId="f7eeacaac59bc5af" providerId="LiveId" clId="{34191030-62B3-45C9-9FF2-B296DD4911F0}" dt="2022-01-31T00:38:40.848" v="1485" actId="14100"/>
          <ac:spMkLst>
            <pc:docMk/>
            <pc:sldMk cId="4114899687" sldId="257"/>
            <ac:spMk id="36" creationId="{E54D4FD6-024C-457A-91A7-250DA5A74E59}"/>
          </ac:spMkLst>
        </pc:spChg>
        <pc:spChg chg="add mod ord">
          <ac:chgData name="Cara Wilcox" userId="f7eeacaac59bc5af" providerId="LiveId" clId="{34191030-62B3-45C9-9FF2-B296DD4911F0}" dt="2022-01-31T00:39:09.440" v="1489" actId="242"/>
          <ac:spMkLst>
            <pc:docMk/>
            <pc:sldMk cId="4114899687" sldId="257"/>
            <ac:spMk id="37" creationId="{1A61BDDA-DA74-4416-ADA5-3896AFDE751F}"/>
          </ac:spMkLst>
        </pc:spChg>
        <pc:spChg chg="add mod ord">
          <ac:chgData name="Cara Wilcox" userId="f7eeacaac59bc5af" providerId="LiveId" clId="{34191030-62B3-45C9-9FF2-B296DD4911F0}" dt="2022-01-31T00:38:39.396" v="1479" actId="14100"/>
          <ac:spMkLst>
            <pc:docMk/>
            <pc:sldMk cId="4114899687" sldId="257"/>
            <ac:spMk id="38" creationId="{2ECE995C-B15F-4278-A2A3-4D0B5187BAC3}"/>
          </ac:spMkLst>
        </pc:spChg>
        <pc:spChg chg="add mod">
          <ac:chgData name="Cara Wilcox" userId="f7eeacaac59bc5af" providerId="LiveId" clId="{34191030-62B3-45C9-9FF2-B296DD4911F0}" dt="2022-01-31T00:38:41.242" v="1486" actId="14100"/>
          <ac:spMkLst>
            <pc:docMk/>
            <pc:sldMk cId="4114899687" sldId="257"/>
            <ac:spMk id="39" creationId="{595A5AB6-7F38-4B00-9280-4A218C2EAED9}"/>
          </ac:spMkLst>
        </pc:spChg>
        <pc:spChg chg="add mod">
          <ac:chgData name="Cara Wilcox" userId="f7eeacaac59bc5af" providerId="LiveId" clId="{34191030-62B3-45C9-9FF2-B296DD4911F0}" dt="2022-01-31T00:34:30.301" v="1399" actId="21"/>
          <ac:spMkLst>
            <pc:docMk/>
            <pc:sldMk cId="4114899687" sldId="257"/>
            <ac:spMk id="40" creationId="{757C4CF1-F563-413F-B405-90E6C2DB9B53}"/>
          </ac:spMkLst>
        </pc:spChg>
        <pc:spChg chg="add del mod">
          <ac:chgData name="Cara Wilcox" userId="f7eeacaac59bc5af" providerId="LiveId" clId="{34191030-62B3-45C9-9FF2-B296DD4911F0}" dt="2022-01-31T00:19:29.249" v="1049" actId="478"/>
          <ac:spMkLst>
            <pc:docMk/>
            <pc:sldMk cId="4114899687" sldId="257"/>
            <ac:spMk id="41" creationId="{534FA7C2-9AC7-49E9-9206-57D9CDC53985}"/>
          </ac:spMkLst>
        </pc:spChg>
        <pc:spChg chg="add del mod">
          <ac:chgData name="Cara Wilcox" userId="f7eeacaac59bc5af" providerId="LiveId" clId="{34191030-62B3-45C9-9FF2-B296DD4911F0}" dt="2022-01-31T00:17:28.994" v="944" actId="478"/>
          <ac:spMkLst>
            <pc:docMk/>
            <pc:sldMk cId="4114899687" sldId="257"/>
            <ac:spMk id="42" creationId="{17381A31-66D9-4E71-B065-8D6462B73F3B}"/>
          </ac:spMkLst>
        </pc:spChg>
        <pc:spChg chg="add del mod">
          <ac:chgData name="Cara Wilcox" userId="f7eeacaac59bc5af" providerId="LiveId" clId="{34191030-62B3-45C9-9FF2-B296DD4911F0}" dt="2022-01-31T00:26:07.887" v="1259" actId="478"/>
          <ac:spMkLst>
            <pc:docMk/>
            <pc:sldMk cId="4114899687" sldId="257"/>
            <ac:spMk id="43" creationId="{347FA311-24C9-426A-809E-62FC8ADD4846}"/>
          </ac:spMkLst>
        </pc:spChg>
        <pc:spChg chg="add mod">
          <ac:chgData name="Cara Wilcox" userId="f7eeacaac59bc5af" providerId="LiveId" clId="{34191030-62B3-45C9-9FF2-B296DD4911F0}" dt="2022-01-31T00:38:40.484" v="1484" actId="14100"/>
          <ac:spMkLst>
            <pc:docMk/>
            <pc:sldMk cId="4114899687" sldId="257"/>
            <ac:spMk id="45" creationId="{5B9811DA-36EA-43D8-B6B4-FF0B81288C21}"/>
          </ac:spMkLst>
        </pc:spChg>
        <pc:spChg chg="add mod">
          <ac:chgData name="Cara Wilcox" userId="f7eeacaac59bc5af" providerId="LiveId" clId="{34191030-62B3-45C9-9FF2-B296DD4911F0}" dt="2022-01-31T00:35:57.357" v="1431" actId="6549"/>
          <ac:spMkLst>
            <pc:docMk/>
            <pc:sldMk cId="4114899687" sldId="257"/>
            <ac:spMk id="47" creationId="{41CB90CE-AE38-4BD5-86FA-34B3DE3A6E7A}"/>
          </ac:spMkLst>
        </pc:spChg>
        <pc:spChg chg="add del mod">
          <ac:chgData name="Cara Wilcox" userId="f7eeacaac59bc5af" providerId="LiveId" clId="{34191030-62B3-45C9-9FF2-B296DD4911F0}" dt="2022-01-31T00:39:42.797" v="1491"/>
          <ac:spMkLst>
            <pc:docMk/>
            <pc:sldMk cId="4114899687" sldId="257"/>
            <ac:spMk id="48" creationId="{649D806B-7D3F-4B4C-A907-BDB376E8220F}"/>
          </ac:spMkLst>
        </pc:spChg>
        <pc:spChg chg="add del mod">
          <ac:chgData name="Cara Wilcox" userId="f7eeacaac59bc5af" providerId="LiveId" clId="{34191030-62B3-45C9-9FF2-B296DD4911F0}" dt="2022-01-31T00:39:42.797" v="1491"/>
          <ac:spMkLst>
            <pc:docMk/>
            <pc:sldMk cId="4114899687" sldId="257"/>
            <ac:spMk id="49" creationId="{52B2B369-4B85-40BC-BF6A-26E036BA57F0}"/>
          </ac:spMkLst>
        </pc:spChg>
        <pc:spChg chg="add del mod">
          <ac:chgData name="Cara Wilcox" userId="f7eeacaac59bc5af" providerId="LiveId" clId="{34191030-62B3-45C9-9FF2-B296DD4911F0}" dt="2022-01-31T00:39:42.797" v="1491"/>
          <ac:spMkLst>
            <pc:docMk/>
            <pc:sldMk cId="4114899687" sldId="257"/>
            <ac:spMk id="50" creationId="{508BA001-0954-4514-99CC-BDC73F88B486}"/>
          </ac:spMkLst>
        </pc:spChg>
        <pc:spChg chg="add del mod">
          <ac:chgData name="Cara Wilcox" userId="f7eeacaac59bc5af" providerId="LiveId" clId="{34191030-62B3-45C9-9FF2-B296DD4911F0}" dt="2022-01-31T00:39:42.797" v="1491"/>
          <ac:spMkLst>
            <pc:docMk/>
            <pc:sldMk cId="4114899687" sldId="257"/>
            <ac:spMk id="51" creationId="{61B7BDB5-1D73-456D-98E4-8CDDF89C8BC2}"/>
          </ac:spMkLst>
        </pc:spChg>
        <pc:spChg chg="add del mod">
          <ac:chgData name="Cara Wilcox" userId="f7eeacaac59bc5af" providerId="LiveId" clId="{34191030-62B3-45C9-9FF2-B296DD4911F0}" dt="2022-01-31T00:39:42.797" v="1491"/>
          <ac:spMkLst>
            <pc:docMk/>
            <pc:sldMk cId="4114899687" sldId="257"/>
            <ac:spMk id="52" creationId="{B26E2523-5E86-48FD-8856-7AB261636CEF}"/>
          </ac:spMkLst>
        </pc:spChg>
        <pc:spChg chg="add del mod">
          <ac:chgData name="Cara Wilcox" userId="f7eeacaac59bc5af" providerId="LiveId" clId="{34191030-62B3-45C9-9FF2-B296DD4911F0}" dt="2022-01-31T00:39:42.797" v="1491"/>
          <ac:spMkLst>
            <pc:docMk/>
            <pc:sldMk cId="4114899687" sldId="257"/>
            <ac:spMk id="53" creationId="{EFDDA08B-E3AE-4D3D-BD4D-3B4E9938F2D0}"/>
          </ac:spMkLst>
        </pc:spChg>
        <pc:spChg chg="add del mod">
          <ac:chgData name="Cara Wilcox" userId="f7eeacaac59bc5af" providerId="LiveId" clId="{34191030-62B3-45C9-9FF2-B296DD4911F0}" dt="2022-01-31T00:39:42.797" v="1491"/>
          <ac:spMkLst>
            <pc:docMk/>
            <pc:sldMk cId="4114899687" sldId="257"/>
            <ac:spMk id="54" creationId="{D5145ECB-7BCD-4F67-872C-04B1929CD0F5}"/>
          </ac:spMkLst>
        </pc:spChg>
        <pc:spChg chg="add del mod">
          <ac:chgData name="Cara Wilcox" userId="f7eeacaac59bc5af" providerId="LiveId" clId="{34191030-62B3-45C9-9FF2-B296DD4911F0}" dt="2022-01-31T00:39:42.797" v="1491"/>
          <ac:spMkLst>
            <pc:docMk/>
            <pc:sldMk cId="4114899687" sldId="257"/>
            <ac:spMk id="55" creationId="{B3EB98AC-2887-434B-A021-32A34AE142FE}"/>
          </ac:spMkLst>
        </pc:spChg>
        <pc:spChg chg="mod">
          <ac:chgData name="Cara Wilcox" userId="f7eeacaac59bc5af" providerId="LiveId" clId="{34191030-62B3-45C9-9FF2-B296DD4911F0}" dt="2022-01-31T00:39:40.597" v="1490"/>
          <ac:spMkLst>
            <pc:docMk/>
            <pc:sldMk cId="4114899687" sldId="257"/>
            <ac:spMk id="57" creationId="{94920083-4AFD-4529-BFEE-2D832DC796D8}"/>
          </ac:spMkLst>
        </pc:spChg>
        <pc:spChg chg="mod">
          <ac:chgData name="Cara Wilcox" userId="f7eeacaac59bc5af" providerId="LiveId" clId="{34191030-62B3-45C9-9FF2-B296DD4911F0}" dt="2022-01-31T00:39:40.597" v="1490"/>
          <ac:spMkLst>
            <pc:docMk/>
            <pc:sldMk cId="4114899687" sldId="257"/>
            <ac:spMk id="58" creationId="{D1DFF671-9132-40F0-8EDB-717E747C27C0}"/>
          </ac:spMkLst>
        </pc:spChg>
        <pc:spChg chg="add del mod">
          <ac:chgData name="Cara Wilcox" userId="f7eeacaac59bc5af" providerId="LiveId" clId="{34191030-62B3-45C9-9FF2-B296DD4911F0}" dt="2022-01-31T00:39:42.797" v="1491"/>
          <ac:spMkLst>
            <pc:docMk/>
            <pc:sldMk cId="4114899687" sldId="257"/>
            <ac:spMk id="63" creationId="{B8003728-47B0-489F-BBB7-E01A205A6CED}"/>
          </ac:spMkLst>
        </pc:spChg>
        <pc:spChg chg="add del mod">
          <ac:chgData name="Cara Wilcox" userId="f7eeacaac59bc5af" providerId="LiveId" clId="{34191030-62B3-45C9-9FF2-B296DD4911F0}" dt="2022-01-31T00:39:42.797" v="1491"/>
          <ac:spMkLst>
            <pc:docMk/>
            <pc:sldMk cId="4114899687" sldId="257"/>
            <ac:spMk id="64" creationId="{92811706-2799-461D-85DA-3436FA495C2F}"/>
          </ac:spMkLst>
        </pc:spChg>
        <pc:grpChg chg="add mod">
          <ac:chgData name="Cara Wilcox" userId="f7eeacaac59bc5af" providerId="LiveId" clId="{34191030-62B3-45C9-9FF2-B296DD4911F0}" dt="2022-01-31T00:38:41.242" v="1486" actId="14100"/>
          <ac:grpSpMkLst>
            <pc:docMk/>
            <pc:sldMk cId="4114899687" sldId="257"/>
            <ac:grpSpMk id="23" creationId="{97F96AF2-A547-466C-A1F7-DB7D0BF4E5D8}"/>
          </ac:grpSpMkLst>
        </pc:grpChg>
        <pc:grpChg chg="add del mod">
          <ac:chgData name="Cara Wilcox" userId="f7eeacaac59bc5af" providerId="LiveId" clId="{34191030-62B3-45C9-9FF2-B296DD4911F0}" dt="2022-01-31T00:39:42.797" v="1491"/>
          <ac:grpSpMkLst>
            <pc:docMk/>
            <pc:sldMk cId="4114899687" sldId="257"/>
            <ac:grpSpMk id="56" creationId="{7F250ADA-D6CE-4932-AF5E-7686B37D9786}"/>
          </ac:grpSpMkLst>
        </pc:grpChg>
        <pc:picChg chg="add mod">
          <ac:chgData name="Cara Wilcox" userId="f7eeacaac59bc5af" providerId="LiveId" clId="{34191030-62B3-45C9-9FF2-B296DD4911F0}" dt="2022-01-31T00:30:50.951" v="1306" actId="207"/>
          <ac:picMkLst>
            <pc:docMk/>
            <pc:sldMk cId="4114899687" sldId="257"/>
            <ac:picMk id="12" creationId="{6EC05E8E-2FC0-467D-83A0-E558EF38E7AE}"/>
          </ac:picMkLst>
        </pc:picChg>
        <pc:picChg chg="add mod">
          <ac:chgData name="Cara Wilcox" userId="f7eeacaac59bc5af" providerId="LiveId" clId="{34191030-62B3-45C9-9FF2-B296DD4911F0}" dt="2022-01-31T00:30:45.205" v="1305" actId="207"/>
          <ac:picMkLst>
            <pc:docMk/>
            <pc:sldMk cId="4114899687" sldId="257"/>
            <ac:picMk id="15" creationId="{19B5A8D2-76EE-4DC1-B2EA-6FDF7D0F1325}"/>
          </ac:picMkLst>
        </pc:picChg>
        <pc:picChg chg="add mod modCrop">
          <ac:chgData name="Cara Wilcox" userId="f7eeacaac59bc5af" providerId="LiveId" clId="{34191030-62B3-45C9-9FF2-B296DD4911F0}" dt="2022-01-31T00:30:29.562" v="1302" actId="1076"/>
          <ac:picMkLst>
            <pc:docMk/>
            <pc:sldMk cId="4114899687" sldId="257"/>
            <ac:picMk id="17" creationId="{3DB195B2-79CA-4A3A-97F3-C2BD8924D69A}"/>
          </ac:picMkLst>
        </pc:picChg>
        <pc:picChg chg="add mod">
          <ac:chgData name="Cara Wilcox" userId="f7eeacaac59bc5af" providerId="LiveId" clId="{34191030-62B3-45C9-9FF2-B296DD4911F0}" dt="2022-01-31T00:30:37.426" v="1304" actId="1076"/>
          <ac:picMkLst>
            <pc:docMk/>
            <pc:sldMk cId="4114899687" sldId="257"/>
            <ac:picMk id="44" creationId="{B43E7DF4-B039-4095-B38E-A0EF0C2C9C13}"/>
          </ac:picMkLst>
        </pc:picChg>
        <pc:picChg chg="add del mod">
          <ac:chgData name="Cara Wilcox" userId="f7eeacaac59bc5af" providerId="LiveId" clId="{34191030-62B3-45C9-9FF2-B296DD4911F0}" dt="2022-01-31T00:39:42.797" v="1491"/>
          <ac:picMkLst>
            <pc:docMk/>
            <pc:sldMk cId="4114899687" sldId="257"/>
            <ac:picMk id="59" creationId="{B8107CA9-2AC2-4187-AE64-67CF1464B870}"/>
          </ac:picMkLst>
        </pc:picChg>
        <pc:picChg chg="add del mod">
          <ac:chgData name="Cara Wilcox" userId="f7eeacaac59bc5af" providerId="LiveId" clId="{34191030-62B3-45C9-9FF2-B296DD4911F0}" dt="2022-01-31T00:39:42.797" v="1491"/>
          <ac:picMkLst>
            <pc:docMk/>
            <pc:sldMk cId="4114899687" sldId="257"/>
            <ac:picMk id="60" creationId="{74160244-2FF7-4745-AF29-8D53F04DF618}"/>
          </ac:picMkLst>
        </pc:picChg>
        <pc:picChg chg="add del mod">
          <ac:chgData name="Cara Wilcox" userId="f7eeacaac59bc5af" providerId="LiveId" clId="{34191030-62B3-45C9-9FF2-B296DD4911F0}" dt="2022-01-31T00:39:42.797" v="1491"/>
          <ac:picMkLst>
            <pc:docMk/>
            <pc:sldMk cId="4114899687" sldId="257"/>
            <ac:picMk id="61" creationId="{7FD7B3DF-2458-46FB-BF14-F9B3B390679C}"/>
          </ac:picMkLst>
        </pc:picChg>
        <pc:picChg chg="add del mod">
          <ac:chgData name="Cara Wilcox" userId="f7eeacaac59bc5af" providerId="LiveId" clId="{34191030-62B3-45C9-9FF2-B296DD4911F0}" dt="2022-01-31T00:39:42.797" v="1491"/>
          <ac:picMkLst>
            <pc:docMk/>
            <pc:sldMk cId="4114899687" sldId="257"/>
            <ac:picMk id="62" creationId="{EC0D4AC0-FDC5-4840-B2B2-80F6144BCFFB}"/>
          </ac:picMkLst>
        </pc:picChg>
        <pc:picChg chg="add del">
          <ac:chgData name="Cara Wilcox" userId="f7eeacaac59bc5af" providerId="LiveId" clId="{34191030-62B3-45C9-9FF2-B296DD4911F0}" dt="2022-01-31T00:40:13.110" v="1494" actId="478"/>
          <ac:picMkLst>
            <pc:docMk/>
            <pc:sldMk cId="4114899687" sldId="257"/>
            <ac:picMk id="65" creationId="{696912C6-0F48-41D5-BAE3-09596616C890}"/>
          </ac:picMkLst>
        </pc:picChg>
        <pc:cxnChg chg="del mod">
          <ac:chgData name="Cara Wilcox" userId="f7eeacaac59bc5af" providerId="LiveId" clId="{34191030-62B3-45C9-9FF2-B296DD4911F0}" dt="2022-01-30T23:35:36.073" v="0" actId="478"/>
          <ac:cxnSpMkLst>
            <pc:docMk/>
            <pc:sldMk cId="4114899687" sldId="257"/>
            <ac:cxnSpMk id="7" creationId="{CC566A9F-8048-4AB0-A8BC-633555C6BCDD}"/>
          </ac:cxnSpMkLst>
        </pc:cxnChg>
        <pc:cxnChg chg="del mod">
          <ac:chgData name="Cara Wilcox" userId="f7eeacaac59bc5af" providerId="LiveId" clId="{34191030-62B3-45C9-9FF2-B296DD4911F0}" dt="2022-01-30T23:35:36.073" v="0" actId="478"/>
          <ac:cxnSpMkLst>
            <pc:docMk/>
            <pc:sldMk cId="4114899687" sldId="257"/>
            <ac:cxnSpMk id="8" creationId="{B4F2430F-9735-4A34-A29E-F46537A3580D}"/>
          </ac:cxnSpMkLst>
        </pc:cxnChg>
        <pc:cxnChg chg="del mod">
          <ac:chgData name="Cara Wilcox" userId="f7eeacaac59bc5af" providerId="LiveId" clId="{34191030-62B3-45C9-9FF2-B296DD4911F0}" dt="2022-01-30T23:35:36.073" v="0" actId="478"/>
          <ac:cxnSpMkLst>
            <pc:docMk/>
            <pc:sldMk cId="4114899687" sldId="257"/>
            <ac:cxnSpMk id="11" creationId="{C6C6C097-A427-4C7E-BB24-CA70BAB0661F}"/>
          </ac:cxnSpMkLst>
        </pc:cxnChg>
        <pc:cxnChg chg="del mod">
          <ac:chgData name="Cara Wilcox" userId="f7eeacaac59bc5af" providerId="LiveId" clId="{34191030-62B3-45C9-9FF2-B296DD4911F0}" dt="2022-01-30T23:35:36.073" v="0" actId="478"/>
          <ac:cxnSpMkLst>
            <pc:docMk/>
            <pc:sldMk cId="4114899687" sldId="257"/>
            <ac:cxnSpMk id="14" creationId="{42C965D6-D349-414D-8DD5-7B19D1E22FB9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51C0C-3F49-481D-94F2-033E265DC79A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D6970-CFCE-4D8C-8261-C0C6EDDA7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329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D6970-CFCE-4D8C-8261-C0C6EDDA7A4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018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45E6877-5354-48B7-85AA-FE008AA196FA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692E-79C8-492A-9C06-3B38FB3A044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196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6877-5354-48B7-85AA-FE008AA196FA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692E-79C8-492A-9C06-3B38FB3A0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232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6877-5354-48B7-85AA-FE008AA196FA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692E-79C8-492A-9C06-3B38FB3A044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5379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6877-5354-48B7-85AA-FE008AA196FA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692E-79C8-492A-9C06-3B38FB3A0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980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6877-5354-48B7-85AA-FE008AA196FA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692E-79C8-492A-9C06-3B38FB3A044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3814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6877-5354-48B7-85AA-FE008AA196FA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692E-79C8-492A-9C06-3B38FB3A0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763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6877-5354-48B7-85AA-FE008AA196FA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692E-79C8-492A-9C06-3B38FB3A0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01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6877-5354-48B7-85AA-FE008AA196FA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692E-79C8-492A-9C06-3B38FB3A0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433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6877-5354-48B7-85AA-FE008AA196FA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692E-79C8-492A-9C06-3B38FB3A0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583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6877-5354-48B7-85AA-FE008AA196FA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692E-79C8-492A-9C06-3B38FB3A0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601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6877-5354-48B7-85AA-FE008AA196FA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692E-79C8-492A-9C06-3B38FB3A044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796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45E6877-5354-48B7-85AA-FE008AA196FA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11E692E-79C8-492A-9C06-3B38FB3A044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3673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lawyersandsettlements.com/blog/tag/fda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lowchart: Process 31">
            <a:extLst>
              <a:ext uri="{FF2B5EF4-FFF2-40B4-BE49-F238E27FC236}">
                <a16:creationId xmlns:a16="http://schemas.microsoft.com/office/drawing/2014/main" id="{56A6F8E2-07D2-4310-8678-A248DF73919C}"/>
              </a:ext>
            </a:extLst>
          </p:cNvPr>
          <p:cNvSpPr/>
          <p:nvPr/>
        </p:nvSpPr>
        <p:spPr>
          <a:xfrm>
            <a:off x="401868" y="3052202"/>
            <a:ext cx="9105086" cy="914400"/>
          </a:xfrm>
          <a:prstGeom prst="flowChartProcess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No Plans for Future</a:t>
            </a:r>
          </a:p>
          <a:p>
            <a:r>
              <a:rPr lang="en-US" sz="1400" dirty="0">
                <a:solidFill>
                  <a:schemeClr val="tx1"/>
                </a:solidFill>
              </a:rPr>
              <a:t>FDA clearance or approval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FB93B2B-BB9E-4B95-A938-5B43F0FD3BF4}"/>
              </a:ext>
            </a:extLst>
          </p:cNvPr>
          <p:cNvSpPr/>
          <p:nvPr/>
        </p:nvSpPr>
        <p:spPr>
          <a:xfrm>
            <a:off x="6317672" y="3944378"/>
            <a:ext cx="3200400" cy="707886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dirty="0">
                <a:solidFill>
                  <a:schemeClr val="tx1"/>
                </a:solidFill>
              </a:rPr>
              <a:t>Used for Patient Management Decisions</a:t>
            </a:r>
          </a:p>
        </p:txBody>
      </p:sp>
      <p:sp>
        <p:nvSpPr>
          <p:cNvPr id="37" name="Flowchart: Process 36">
            <a:extLst>
              <a:ext uri="{FF2B5EF4-FFF2-40B4-BE49-F238E27FC236}">
                <a16:creationId xmlns:a16="http://schemas.microsoft.com/office/drawing/2014/main" id="{1A61BDDA-DA74-4416-ADA5-3896AFDE751F}"/>
              </a:ext>
            </a:extLst>
          </p:cNvPr>
          <p:cNvSpPr/>
          <p:nvPr/>
        </p:nvSpPr>
        <p:spPr>
          <a:xfrm>
            <a:off x="4513345" y="520248"/>
            <a:ext cx="3200400" cy="680121"/>
          </a:xfrm>
          <a:prstGeom prst="flowChartProcess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Used in Clinical Trial</a:t>
            </a:r>
          </a:p>
        </p:txBody>
      </p:sp>
      <p:sp>
        <p:nvSpPr>
          <p:cNvPr id="38" name="Flowchart: Process 37">
            <a:extLst>
              <a:ext uri="{FF2B5EF4-FFF2-40B4-BE49-F238E27FC236}">
                <a16:creationId xmlns:a16="http://schemas.microsoft.com/office/drawing/2014/main" id="{2ECE995C-B15F-4278-A2A3-4D0B5187BAC3}"/>
              </a:ext>
            </a:extLst>
          </p:cNvPr>
          <p:cNvSpPr/>
          <p:nvPr/>
        </p:nvSpPr>
        <p:spPr>
          <a:xfrm>
            <a:off x="398548" y="2125669"/>
            <a:ext cx="9108406" cy="914400"/>
          </a:xfrm>
          <a:prstGeom prst="flowChartProcess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Plans for Future</a:t>
            </a:r>
          </a:p>
          <a:p>
            <a:r>
              <a:rPr lang="en-US" sz="1400" dirty="0">
                <a:solidFill>
                  <a:schemeClr val="tx1"/>
                </a:solidFill>
              </a:rPr>
              <a:t>FDA cleared or approved use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703D444-4ABE-4A58-8D17-C77D95A4A139}"/>
              </a:ext>
            </a:extLst>
          </p:cNvPr>
          <p:cNvSpPr txBox="1"/>
          <p:nvPr/>
        </p:nvSpPr>
        <p:spPr>
          <a:xfrm>
            <a:off x="1360719" y="4248773"/>
            <a:ext cx="4735281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WHAT IS IT?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54D4FD6-024C-457A-91A7-250DA5A74E59}"/>
              </a:ext>
            </a:extLst>
          </p:cNvPr>
          <p:cNvSpPr txBox="1"/>
          <p:nvPr/>
        </p:nvSpPr>
        <p:spPr>
          <a:xfrm>
            <a:off x="4513345" y="2120637"/>
            <a:ext cx="4993609" cy="923127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/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Investigational Device</a:t>
            </a:r>
          </a:p>
          <a:p>
            <a:r>
              <a:rPr lang="en-US" sz="1200" dirty="0">
                <a:solidFill>
                  <a:schemeClr val="tx1"/>
                </a:solidFill>
              </a:rPr>
              <a:t>Exempt, Non-significant Risk, or Significant Risk</a:t>
            </a:r>
          </a:p>
        </p:txBody>
      </p:sp>
      <p:sp>
        <p:nvSpPr>
          <p:cNvPr id="6" name="Flowchart: Process 5">
            <a:extLst>
              <a:ext uri="{FF2B5EF4-FFF2-40B4-BE49-F238E27FC236}">
                <a16:creationId xmlns:a16="http://schemas.microsoft.com/office/drawing/2014/main" id="{EA7057A1-3533-4993-9F53-DBE9F1589964}"/>
              </a:ext>
            </a:extLst>
          </p:cNvPr>
          <p:cNvSpPr/>
          <p:nvPr/>
        </p:nvSpPr>
        <p:spPr>
          <a:xfrm>
            <a:off x="405188" y="1192746"/>
            <a:ext cx="9108406" cy="914400"/>
          </a:xfrm>
          <a:prstGeom prst="flowChartProcess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Current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FDA cleared or approved use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95A5AB6-7F38-4B00-9280-4A218C2EAED9}"/>
              </a:ext>
            </a:extLst>
          </p:cNvPr>
          <p:cNvSpPr txBox="1"/>
          <p:nvPr/>
        </p:nvSpPr>
        <p:spPr>
          <a:xfrm>
            <a:off x="4513345" y="1205910"/>
            <a:ext cx="4993609" cy="9144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/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In Vitro Diagnostic (IVD)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97F96AF2-A547-466C-A1F7-DB7D0BF4E5D8}"/>
              </a:ext>
            </a:extLst>
          </p:cNvPr>
          <p:cNvGrpSpPr/>
          <p:nvPr/>
        </p:nvGrpSpPr>
        <p:grpSpPr>
          <a:xfrm>
            <a:off x="4519260" y="3045476"/>
            <a:ext cx="4987695" cy="918229"/>
            <a:chOff x="4519260" y="3045476"/>
            <a:chExt cx="4987695" cy="918229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08D6225-C0C9-4F0B-9750-CF9B5FD8995B}"/>
                </a:ext>
              </a:extLst>
            </p:cNvPr>
            <p:cNvSpPr txBox="1"/>
            <p:nvPr/>
          </p:nvSpPr>
          <p:spPr>
            <a:xfrm>
              <a:off x="6314351" y="3045476"/>
              <a:ext cx="3192604" cy="914400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>
              <a:defPPr>
                <a:defRPr lang="en-US"/>
              </a:defPPr>
              <a:lvl1pPr algn="ctr"/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757C4CF1-F563-413F-B405-90E6C2DB9B53}"/>
                </a:ext>
              </a:extLst>
            </p:cNvPr>
            <p:cNvSpPr txBox="1"/>
            <p:nvPr/>
          </p:nvSpPr>
          <p:spPr>
            <a:xfrm>
              <a:off x="4519260" y="3049305"/>
              <a:ext cx="3192604" cy="914400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t"/>
            <a:lstStyle>
              <a:defPPr>
                <a:defRPr lang="en-US"/>
              </a:defPPr>
              <a:lvl1pPr algn="ctr">
                <a:defRPr sz="2400" b="1"/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endParaRPr lang="en-US" sz="1800" b="0" dirty="0">
                <a:solidFill>
                  <a:schemeClr val="tx1"/>
                </a:solidFill>
              </a:endParaRPr>
            </a:p>
          </p:txBody>
        </p:sp>
      </p:grpSp>
      <p:pic>
        <p:nvPicPr>
          <p:cNvPr id="12" name="Graphic 11" descr="Daily calendar with solid fill">
            <a:extLst>
              <a:ext uri="{FF2B5EF4-FFF2-40B4-BE49-F238E27FC236}">
                <a16:creationId xmlns:a16="http://schemas.microsoft.com/office/drawing/2014/main" id="{6EC05E8E-2FC0-467D-83A0-E558EF38E7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46123" y="2113536"/>
            <a:ext cx="914400" cy="914400"/>
          </a:xfrm>
          <a:prstGeom prst="rect">
            <a:avLst/>
          </a:prstGeom>
        </p:spPr>
      </p:pic>
      <p:pic>
        <p:nvPicPr>
          <p:cNvPr id="15" name="Graphic 14" descr="Checkmark with solid fill">
            <a:extLst>
              <a:ext uri="{FF2B5EF4-FFF2-40B4-BE49-F238E27FC236}">
                <a16:creationId xmlns:a16="http://schemas.microsoft.com/office/drawing/2014/main" id="{19B5A8D2-76EE-4DC1-B2EA-6FDF7D0F132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663156" y="1379325"/>
            <a:ext cx="680334" cy="722078"/>
          </a:xfrm>
          <a:prstGeom prst="rect">
            <a:avLst/>
          </a:prstGeom>
        </p:spPr>
      </p:pic>
      <p:pic>
        <p:nvPicPr>
          <p:cNvPr id="17" name="Picture 16" descr="Logo&#10;&#10;Description automatically generated">
            <a:extLst>
              <a:ext uri="{FF2B5EF4-FFF2-40B4-BE49-F238E27FC236}">
                <a16:creationId xmlns:a16="http://schemas.microsoft.com/office/drawing/2014/main" id="{3DB195B2-79CA-4A3A-97F3-C2BD8924D69A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rcRect l="9425" t="20403" r="11129" b="27093"/>
          <a:stretch/>
        </p:blipFill>
        <p:spPr>
          <a:xfrm>
            <a:off x="3052471" y="2307219"/>
            <a:ext cx="537739" cy="355372"/>
          </a:xfrm>
          <a:prstGeom prst="rect">
            <a:avLst/>
          </a:prstGeom>
        </p:spPr>
      </p:pic>
      <p:pic>
        <p:nvPicPr>
          <p:cNvPr id="44" name="Picture 43" descr="Logo&#10;&#10;Description automatically generated">
            <a:extLst>
              <a:ext uri="{FF2B5EF4-FFF2-40B4-BE49-F238E27FC236}">
                <a16:creationId xmlns:a16="http://schemas.microsoft.com/office/drawing/2014/main" id="{B43E7DF4-B039-4095-B38E-A0EF0C2C9C13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rcRect l="9425" t="20403" r="11129" b="27093"/>
          <a:stretch/>
        </p:blipFill>
        <p:spPr>
          <a:xfrm>
            <a:off x="3052471" y="1420340"/>
            <a:ext cx="537739" cy="355372"/>
          </a:xfrm>
          <a:prstGeom prst="rect">
            <a:avLst/>
          </a:prstGeom>
        </p:spPr>
      </p:pic>
      <p:sp>
        <p:nvSpPr>
          <p:cNvPr id="45" name="Flowchart: Process 44">
            <a:extLst>
              <a:ext uri="{FF2B5EF4-FFF2-40B4-BE49-F238E27FC236}">
                <a16:creationId xmlns:a16="http://schemas.microsoft.com/office/drawing/2014/main" id="{5B9811DA-36EA-43D8-B6B4-FF0B81288C21}"/>
              </a:ext>
            </a:extLst>
          </p:cNvPr>
          <p:cNvSpPr/>
          <p:nvPr/>
        </p:nvSpPr>
        <p:spPr>
          <a:xfrm>
            <a:off x="4513345" y="3040069"/>
            <a:ext cx="4993609" cy="91440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1CB90CE-AE38-4BD5-86FA-34B3DE3A6E7A}"/>
              </a:ext>
            </a:extLst>
          </p:cNvPr>
          <p:cNvSpPr txBox="1"/>
          <p:nvPr/>
        </p:nvSpPr>
        <p:spPr>
          <a:xfrm>
            <a:off x="4513345" y="3208737"/>
            <a:ext cx="5008048" cy="6463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	Clinical Trial Assay (CTA)</a:t>
            </a:r>
            <a:endParaRPr lang="en-US" dirty="0"/>
          </a:p>
          <a:p>
            <a:r>
              <a:rPr lang="en-US" sz="1800" b="0" dirty="0">
                <a:solidFill>
                  <a:schemeClr val="tx1"/>
                </a:solidFill>
              </a:rPr>
              <a:t>				</a:t>
            </a:r>
            <a:r>
              <a:rPr lang="en-US" dirty="0">
                <a:solidFill>
                  <a:schemeClr val="tx1"/>
                </a:solidFill>
              </a:rPr>
              <a:t>Laboratory Developed Test (LDT)</a:t>
            </a:r>
            <a:endParaRPr lang="en-US" sz="18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8996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1150</TotalTime>
  <Words>69</Words>
  <Application>Microsoft Office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Tw Cen MT</vt:lpstr>
      <vt:lpstr>Tw Cen MT Condensed</vt:lpstr>
      <vt:lpstr>Wingdings 3</vt:lpstr>
      <vt:lpstr>Integral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Cara Wilcox</dc:creator>
  <cp:lastModifiedBy>Cara Wilcox</cp:lastModifiedBy>
  <cp:revision>2</cp:revision>
  <dcterms:created xsi:type="dcterms:W3CDTF">2021-10-06T02:16:54Z</dcterms:created>
  <dcterms:modified xsi:type="dcterms:W3CDTF">2022-01-31T00:40:16Z</dcterms:modified>
</cp:coreProperties>
</file>