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54EC0F-C9EA-4F22-8C9A-0A2C31E52E4E}" v="52" dt="2022-01-30T23:18:37.8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7603" autoAdjust="0"/>
  </p:normalViewPr>
  <p:slideViewPr>
    <p:cSldViewPr snapToGrid="0">
      <p:cViewPr>
        <p:scale>
          <a:sx n="57" d="100"/>
          <a:sy n="57" d="100"/>
        </p:scale>
        <p:origin x="267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a Wilcox" userId="f7eeacaac59bc5af" providerId="LiveId" clId="{0C54EC0F-C9EA-4F22-8C9A-0A2C31E52E4E}"/>
    <pc:docChg chg="undo custSel modSld">
      <pc:chgData name="Cara Wilcox" userId="f7eeacaac59bc5af" providerId="LiveId" clId="{0C54EC0F-C9EA-4F22-8C9A-0A2C31E52E4E}" dt="2022-01-30T23:19:26.065" v="291" actId="20577"/>
      <pc:docMkLst>
        <pc:docMk/>
      </pc:docMkLst>
      <pc:sldChg chg="addSp delSp modSp mod modNotesTx">
        <pc:chgData name="Cara Wilcox" userId="f7eeacaac59bc5af" providerId="LiveId" clId="{0C54EC0F-C9EA-4F22-8C9A-0A2C31E52E4E}" dt="2022-01-30T23:19:26.065" v="291" actId="20577"/>
        <pc:sldMkLst>
          <pc:docMk/>
          <pc:sldMk cId="3498705744" sldId="256"/>
        </pc:sldMkLst>
        <pc:spChg chg="mod">
          <ac:chgData name="Cara Wilcox" userId="f7eeacaac59bc5af" providerId="LiveId" clId="{0C54EC0F-C9EA-4F22-8C9A-0A2C31E52E4E}" dt="2022-01-30T23:17:46.313" v="216" actId="1035"/>
          <ac:spMkLst>
            <pc:docMk/>
            <pc:sldMk cId="3498705744" sldId="256"/>
            <ac:spMk id="12" creationId="{0D34D641-B09E-45A9-A3F1-4D0F214C28E2}"/>
          </ac:spMkLst>
        </pc:spChg>
        <pc:spChg chg="mod">
          <ac:chgData name="Cara Wilcox" userId="f7eeacaac59bc5af" providerId="LiveId" clId="{0C54EC0F-C9EA-4F22-8C9A-0A2C31E52E4E}" dt="2022-01-30T23:17:46.313" v="216" actId="1035"/>
          <ac:spMkLst>
            <pc:docMk/>
            <pc:sldMk cId="3498705744" sldId="256"/>
            <ac:spMk id="14" creationId="{5E8821F8-7B2F-4BAC-8879-615264354534}"/>
          </ac:spMkLst>
        </pc:spChg>
        <pc:spChg chg="mod">
          <ac:chgData name="Cara Wilcox" userId="f7eeacaac59bc5af" providerId="LiveId" clId="{0C54EC0F-C9EA-4F22-8C9A-0A2C31E52E4E}" dt="2022-01-30T23:17:46.313" v="216" actId="1035"/>
          <ac:spMkLst>
            <pc:docMk/>
            <pc:sldMk cId="3498705744" sldId="256"/>
            <ac:spMk id="42" creationId="{FB376CB3-5F3F-44B8-8876-643946C9EE59}"/>
          </ac:spMkLst>
        </pc:spChg>
        <pc:spChg chg="add mod">
          <ac:chgData name="Cara Wilcox" userId="f7eeacaac59bc5af" providerId="LiveId" clId="{0C54EC0F-C9EA-4F22-8C9A-0A2C31E52E4E}" dt="2022-01-30T23:15:57.904" v="115" actId="20577"/>
          <ac:spMkLst>
            <pc:docMk/>
            <pc:sldMk cId="3498705744" sldId="256"/>
            <ac:spMk id="59" creationId="{6F7C4D17-E628-4E2A-B32E-C3E4D2ED4AB7}"/>
          </ac:spMkLst>
        </pc:spChg>
        <pc:spChg chg="add del mod">
          <ac:chgData name="Cara Wilcox" userId="f7eeacaac59bc5af" providerId="LiveId" clId="{0C54EC0F-C9EA-4F22-8C9A-0A2C31E52E4E}" dt="2022-01-30T23:18:37.687" v="242"/>
          <ac:spMkLst>
            <pc:docMk/>
            <pc:sldMk cId="3498705744" sldId="256"/>
            <ac:spMk id="67" creationId="{9A51D61F-392B-4306-9EBD-91EBE30C7DC1}"/>
          </ac:spMkLst>
        </pc:spChg>
        <pc:spChg chg="add del mod">
          <ac:chgData name="Cara Wilcox" userId="f7eeacaac59bc5af" providerId="LiveId" clId="{0C54EC0F-C9EA-4F22-8C9A-0A2C31E52E4E}" dt="2022-01-30T23:18:37.687" v="242"/>
          <ac:spMkLst>
            <pc:docMk/>
            <pc:sldMk cId="3498705744" sldId="256"/>
            <ac:spMk id="68" creationId="{BF663A6D-D0B0-4F40-BFAA-A6E0606C85AB}"/>
          </ac:spMkLst>
        </pc:spChg>
        <pc:spChg chg="add del mod">
          <ac:chgData name="Cara Wilcox" userId="f7eeacaac59bc5af" providerId="LiveId" clId="{0C54EC0F-C9EA-4F22-8C9A-0A2C31E52E4E}" dt="2022-01-30T23:18:37.687" v="242"/>
          <ac:spMkLst>
            <pc:docMk/>
            <pc:sldMk cId="3498705744" sldId="256"/>
            <ac:spMk id="69" creationId="{7EBCF75D-AD34-4B73-88BA-9F54B98C26CC}"/>
          </ac:spMkLst>
        </pc:spChg>
        <pc:spChg chg="add del mod">
          <ac:chgData name="Cara Wilcox" userId="f7eeacaac59bc5af" providerId="LiveId" clId="{0C54EC0F-C9EA-4F22-8C9A-0A2C31E52E4E}" dt="2022-01-30T23:18:37.687" v="242"/>
          <ac:spMkLst>
            <pc:docMk/>
            <pc:sldMk cId="3498705744" sldId="256"/>
            <ac:spMk id="70" creationId="{6F82A316-A07F-4DB9-9E93-C41149BB8BEE}"/>
          </ac:spMkLst>
        </pc:spChg>
        <pc:spChg chg="add del mod">
          <ac:chgData name="Cara Wilcox" userId="f7eeacaac59bc5af" providerId="LiveId" clId="{0C54EC0F-C9EA-4F22-8C9A-0A2C31E52E4E}" dt="2022-01-30T23:18:37.687" v="242"/>
          <ac:spMkLst>
            <pc:docMk/>
            <pc:sldMk cId="3498705744" sldId="256"/>
            <ac:spMk id="71" creationId="{0B5B4D91-1097-4D08-A30E-8B28B3C8A8CC}"/>
          </ac:spMkLst>
        </pc:spChg>
        <pc:spChg chg="add del mod">
          <ac:chgData name="Cara Wilcox" userId="f7eeacaac59bc5af" providerId="LiveId" clId="{0C54EC0F-C9EA-4F22-8C9A-0A2C31E52E4E}" dt="2022-01-30T23:18:37.687" v="242"/>
          <ac:spMkLst>
            <pc:docMk/>
            <pc:sldMk cId="3498705744" sldId="256"/>
            <ac:spMk id="72" creationId="{BCFDE59F-7915-46D3-9E95-7F65B9FC9276}"/>
          </ac:spMkLst>
        </pc:spChg>
        <pc:spChg chg="add del mod">
          <ac:chgData name="Cara Wilcox" userId="f7eeacaac59bc5af" providerId="LiveId" clId="{0C54EC0F-C9EA-4F22-8C9A-0A2C31E52E4E}" dt="2022-01-30T23:18:37.687" v="242"/>
          <ac:spMkLst>
            <pc:docMk/>
            <pc:sldMk cId="3498705744" sldId="256"/>
            <ac:spMk id="73" creationId="{938224F9-E0C1-42EC-91D1-22AB8FF24073}"/>
          </ac:spMkLst>
        </pc:spChg>
        <pc:spChg chg="add del mod">
          <ac:chgData name="Cara Wilcox" userId="f7eeacaac59bc5af" providerId="LiveId" clId="{0C54EC0F-C9EA-4F22-8C9A-0A2C31E52E4E}" dt="2022-01-30T23:18:37.687" v="242"/>
          <ac:spMkLst>
            <pc:docMk/>
            <pc:sldMk cId="3498705744" sldId="256"/>
            <ac:spMk id="80" creationId="{3B6B4791-FD22-4E7B-A8FA-A21E793BCC35}"/>
          </ac:spMkLst>
        </pc:spChg>
        <pc:spChg chg="add del mod">
          <ac:chgData name="Cara Wilcox" userId="f7eeacaac59bc5af" providerId="LiveId" clId="{0C54EC0F-C9EA-4F22-8C9A-0A2C31E52E4E}" dt="2022-01-30T23:18:37.687" v="242"/>
          <ac:spMkLst>
            <pc:docMk/>
            <pc:sldMk cId="3498705744" sldId="256"/>
            <ac:spMk id="99" creationId="{72F05257-8BC2-4D34-B62D-40234362EA1F}"/>
          </ac:spMkLst>
        </pc:spChg>
        <pc:grpChg chg="mod">
          <ac:chgData name="Cara Wilcox" userId="f7eeacaac59bc5af" providerId="LiveId" clId="{0C54EC0F-C9EA-4F22-8C9A-0A2C31E52E4E}" dt="2022-01-30T23:18:21.858" v="239" actId="1038"/>
          <ac:grpSpMkLst>
            <pc:docMk/>
            <pc:sldMk cId="3498705744" sldId="256"/>
            <ac:grpSpMk id="28" creationId="{EB4E931C-00F0-466D-BEA4-B4669435FD76}"/>
          </ac:grpSpMkLst>
        </pc:grpChg>
        <pc:grpChg chg="add del mod">
          <ac:chgData name="Cara Wilcox" userId="f7eeacaac59bc5af" providerId="LiveId" clId="{0C54EC0F-C9EA-4F22-8C9A-0A2C31E52E4E}" dt="2022-01-30T23:13:37.489" v="94" actId="165"/>
          <ac:grpSpMkLst>
            <pc:docMk/>
            <pc:sldMk cId="3498705744" sldId="256"/>
            <ac:grpSpMk id="51" creationId="{F44D07FA-908F-483B-A3DB-CE79C7ADD8C6}"/>
          </ac:grpSpMkLst>
        </pc:grpChg>
        <pc:grpChg chg="add mod">
          <ac:chgData name="Cara Wilcox" userId="f7eeacaac59bc5af" providerId="LiveId" clId="{0C54EC0F-C9EA-4F22-8C9A-0A2C31E52E4E}" dt="2022-01-30T23:15:04.602" v="104" actId="164"/>
          <ac:grpSpMkLst>
            <pc:docMk/>
            <pc:sldMk cId="3498705744" sldId="256"/>
            <ac:grpSpMk id="56" creationId="{BE03B273-D1E1-4566-B3C0-B31467C71B5C}"/>
          </ac:grpSpMkLst>
        </pc:grpChg>
        <pc:grpChg chg="add mod">
          <ac:chgData name="Cara Wilcox" userId="f7eeacaac59bc5af" providerId="LiveId" clId="{0C54EC0F-C9EA-4F22-8C9A-0A2C31E52E4E}" dt="2022-01-30T23:16:40.513" v="145" actId="1076"/>
          <ac:grpSpMkLst>
            <pc:docMk/>
            <pc:sldMk cId="3498705744" sldId="256"/>
            <ac:grpSpMk id="61" creationId="{396E078E-C0DB-438A-8B77-4976A130970F}"/>
          </ac:grpSpMkLst>
        </pc:grpChg>
        <pc:grpChg chg="add mod">
          <ac:chgData name="Cara Wilcox" userId="f7eeacaac59bc5af" providerId="LiveId" clId="{0C54EC0F-C9EA-4F22-8C9A-0A2C31E52E4E}" dt="2022-01-30T23:15:27.630" v="107" actId="164"/>
          <ac:grpSpMkLst>
            <pc:docMk/>
            <pc:sldMk cId="3498705744" sldId="256"/>
            <ac:grpSpMk id="63" creationId="{26FA634E-B658-4C64-A3DB-E0E44947EA2D}"/>
          </ac:grpSpMkLst>
        </pc:grpChg>
        <pc:grpChg chg="add del mod">
          <ac:chgData name="Cara Wilcox" userId="f7eeacaac59bc5af" providerId="LiveId" clId="{0C54EC0F-C9EA-4F22-8C9A-0A2C31E52E4E}" dt="2022-01-30T23:18:37.687" v="242"/>
          <ac:grpSpMkLst>
            <pc:docMk/>
            <pc:sldMk cId="3498705744" sldId="256"/>
            <ac:grpSpMk id="74" creationId="{4251965A-2BB6-4D2C-B198-FD0839A96721}"/>
          </ac:grpSpMkLst>
        </pc:grpChg>
        <pc:grpChg chg="add del mod">
          <ac:chgData name="Cara Wilcox" userId="f7eeacaac59bc5af" providerId="LiveId" clId="{0C54EC0F-C9EA-4F22-8C9A-0A2C31E52E4E}" dt="2022-01-30T23:18:37.687" v="242"/>
          <ac:grpSpMkLst>
            <pc:docMk/>
            <pc:sldMk cId="3498705744" sldId="256"/>
            <ac:grpSpMk id="81" creationId="{6D96F296-5A03-4113-93A4-085319D440F7}"/>
          </ac:grpSpMkLst>
        </pc:grpChg>
        <pc:grpChg chg="add del mod">
          <ac:chgData name="Cara Wilcox" userId="f7eeacaac59bc5af" providerId="LiveId" clId="{0C54EC0F-C9EA-4F22-8C9A-0A2C31E52E4E}" dt="2022-01-30T23:18:37.687" v="242"/>
          <ac:grpSpMkLst>
            <pc:docMk/>
            <pc:sldMk cId="3498705744" sldId="256"/>
            <ac:grpSpMk id="91" creationId="{4884B791-F1C1-4343-8BC5-03FE4B8189BE}"/>
          </ac:grpSpMkLst>
        </pc:grpChg>
        <pc:grpChg chg="mod">
          <ac:chgData name="Cara Wilcox" userId="f7eeacaac59bc5af" providerId="LiveId" clId="{0C54EC0F-C9EA-4F22-8C9A-0A2C31E52E4E}" dt="2022-01-30T23:18:35.050" v="240"/>
          <ac:grpSpMkLst>
            <pc:docMk/>
            <pc:sldMk cId="3498705744" sldId="256"/>
            <ac:grpSpMk id="94" creationId="{4BE8D820-F038-4D44-AEA8-A838B095339C}"/>
          </ac:grpSpMkLst>
        </pc:grpChg>
        <pc:grpChg chg="mod">
          <ac:chgData name="Cara Wilcox" userId="f7eeacaac59bc5af" providerId="LiveId" clId="{0C54EC0F-C9EA-4F22-8C9A-0A2C31E52E4E}" dt="2022-01-30T23:18:35.050" v="240"/>
          <ac:grpSpMkLst>
            <pc:docMk/>
            <pc:sldMk cId="3498705744" sldId="256"/>
            <ac:grpSpMk id="96" creationId="{889B2F93-D30A-4922-8B1C-5623A3686384}"/>
          </ac:grpSpMkLst>
        </pc:grpChg>
        <pc:grpChg chg="add del mod">
          <ac:chgData name="Cara Wilcox" userId="f7eeacaac59bc5af" providerId="LiveId" clId="{0C54EC0F-C9EA-4F22-8C9A-0A2C31E52E4E}" dt="2022-01-30T23:18:37.687" v="242"/>
          <ac:grpSpMkLst>
            <pc:docMk/>
            <pc:sldMk cId="3498705744" sldId="256"/>
            <ac:grpSpMk id="100" creationId="{58DB222C-EDCA-45C5-B467-4ED7C4FE377A}"/>
          </ac:grpSpMkLst>
        </pc:grpChg>
        <pc:grpChg chg="add mod">
          <ac:chgData name="Cara Wilcox" userId="f7eeacaac59bc5af" providerId="LiveId" clId="{0C54EC0F-C9EA-4F22-8C9A-0A2C31E52E4E}" dt="2022-01-30T23:15:36.387" v="109" actId="1076"/>
          <ac:grpSpMkLst>
            <pc:docMk/>
            <pc:sldMk cId="3498705744" sldId="256"/>
            <ac:grpSpMk id="1024" creationId="{C8D73BEB-4296-4801-9F5C-4D6299826C3F}"/>
          </ac:grpSpMkLst>
        </pc:grpChg>
        <pc:grpChg chg="add mod">
          <ac:chgData name="Cara Wilcox" userId="f7eeacaac59bc5af" providerId="LiveId" clId="{0C54EC0F-C9EA-4F22-8C9A-0A2C31E52E4E}" dt="2022-01-30T23:18:07.787" v="218" actId="1076"/>
          <ac:grpSpMkLst>
            <pc:docMk/>
            <pc:sldMk cId="3498705744" sldId="256"/>
            <ac:grpSpMk id="1025" creationId="{974E1C77-6047-4AFC-8F95-CB83DE6F3139}"/>
          </ac:grpSpMkLst>
        </pc:grpChg>
        <pc:picChg chg="mod">
          <ac:chgData name="Cara Wilcox" userId="f7eeacaac59bc5af" providerId="LiveId" clId="{0C54EC0F-C9EA-4F22-8C9A-0A2C31E52E4E}" dt="2022-01-30T23:18:21.858" v="239" actId="1038"/>
          <ac:picMkLst>
            <pc:docMk/>
            <pc:sldMk cId="3498705744" sldId="256"/>
            <ac:picMk id="17" creationId="{FF77DFD4-69A8-4023-9467-F08324D80773}"/>
          </ac:picMkLst>
        </pc:picChg>
        <pc:picChg chg="mod">
          <ac:chgData name="Cara Wilcox" userId="f7eeacaac59bc5af" providerId="LiveId" clId="{0C54EC0F-C9EA-4F22-8C9A-0A2C31E52E4E}" dt="2022-01-30T23:18:21.858" v="239" actId="1038"/>
          <ac:picMkLst>
            <pc:docMk/>
            <pc:sldMk cId="3498705744" sldId="256"/>
            <ac:picMk id="19" creationId="{35CA7119-D3BE-40E2-9245-2CC1DEE9BABB}"/>
          </ac:picMkLst>
        </pc:picChg>
        <pc:picChg chg="mod">
          <ac:chgData name="Cara Wilcox" userId="f7eeacaac59bc5af" providerId="LiveId" clId="{0C54EC0F-C9EA-4F22-8C9A-0A2C31E52E4E}" dt="2022-01-30T23:18:21.858" v="239" actId="1038"/>
          <ac:picMkLst>
            <pc:docMk/>
            <pc:sldMk cId="3498705744" sldId="256"/>
            <ac:picMk id="21" creationId="{25AEE9BC-C0F3-4070-9499-20D7F3CFAABF}"/>
          </ac:picMkLst>
        </pc:picChg>
        <pc:picChg chg="mod">
          <ac:chgData name="Cara Wilcox" userId="f7eeacaac59bc5af" providerId="LiveId" clId="{0C54EC0F-C9EA-4F22-8C9A-0A2C31E52E4E}" dt="2022-01-30T23:18:21.858" v="239" actId="1038"/>
          <ac:picMkLst>
            <pc:docMk/>
            <pc:sldMk cId="3498705744" sldId="256"/>
            <ac:picMk id="27" creationId="{B55F57C4-01EF-413C-B09E-193FCFCB4C0B}"/>
          </ac:picMkLst>
        </pc:picChg>
        <pc:picChg chg="mod">
          <ac:chgData name="Cara Wilcox" userId="f7eeacaac59bc5af" providerId="LiveId" clId="{0C54EC0F-C9EA-4F22-8C9A-0A2C31E52E4E}" dt="2022-01-30T23:18:07.787" v="218" actId="1076"/>
          <ac:picMkLst>
            <pc:docMk/>
            <pc:sldMk cId="3498705744" sldId="256"/>
            <ac:picMk id="31" creationId="{3675E23F-EB94-4ECC-B9C3-900A3AB9A67E}"/>
          </ac:picMkLst>
        </pc:picChg>
        <pc:picChg chg="mod">
          <ac:chgData name="Cara Wilcox" userId="f7eeacaac59bc5af" providerId="LiveId" clId="{0C54EC0F-C9EA-4F22-8C9A-0A2C31E52E4E}" dt="2022-01-30T23:18:07.787" v="218" actId="1076"/>
          <ac:picMkLst>
            <pc:docMk/>
            <pc:sldMk cId="3498705744" sldId="256"/>
            <ac:picMk id="32" creationId="{833CA9F3-EB98-43CD-9975-BA94940650AC}"/>
          </ac:picMkLst>
        </pc:picChg>
        <pc:picChg chg="mod">
          <ac:chgData name="Cara Wilcox" userId="f7eeacaac59bc5af" providerId="LiveId" clId="{0C54EC0F-C9EA-4F22-8C9A-0A2C31E52E4E}" dt="2022-01-30T23:18:07.787" v="218" actId="1076"/>
          <ac:picMkLst>
            <pc:docMk/>
            <pc:sldMk cId="3498705744" sldId="256"/>
            <ac:picMk id="33" creationId="{329ABBE8-F8F7-4E73-81B0-F04ED955067B}"/>
          </ac:picMkLst>
        </pc:picChg>
        <pc:picChg chg="mod">
          <ac:chgData name="Cara Wilcox" userId="f7eeacaac59bc5af" providerId="LiveId" clId="{0C54EC0F-C9EA-4F22-8C9A-0A2C31E52E4E}" dt="2022-01-30T23:18:07.787" v="218" actId="1076"/>
          <ac:picMkLst>
            <pc:docMk/>
            <pc:sldMk cId="3498705744" sldId="256"/>
            <ac:picMk id="34" creationId="{CA08BCCA-A484-406B-BBF6-6D9BC8534F1D}"/>
          </ac:picMkLst>
        </pc:picChg>
        <pc:picChg chg="mod">
          <ac:chgData name="Cara Wilcox" userId="f7eeacaac59bc5af" providerId="LiveId" clId="{0C54EC0F-C9EA-4F22-8C9A-0A2C31E52E4E}" dt="2022-01-30T23:18:07.787" v="218" actId="1076"/>
          <ac:picMkLst>
            <pc:docMk/>
            <pc:sldMk cId="3498705744" sldId="256"/>
            <ac:picMk id="35" creationId="{2A90A30D-E487-490F-A490-CDEA24FDE501}"/>
          </ac:picMkLst>
        </pc:picChg>
        <pc:picChg chg="add del mod">
          <ac:chgData name="Cara Wilcox" userId="f7eeacaac59bc5af" providerId="LiveId" clId="{0C54EC0F-C9EA-4F22-8C9A-0A2C31E52E4E}" dt="2022-01-30T23:18:07.787" v="218" actId="1076"/>
          <ac:picMkLst>
            <pc:docMk/>
            <pc:sldMk cId="3498705744" sldId="256"/>
            <ac:picMk id="36" creationId="{DE4053A8-6321-4064-86C1-E7B1FFC3BB72}"/>
          </ac:picMkLst>
        </pc:picChg>
        <pc:picChg chg="add del mod">
          <ac:chgData name="Cara Wilcox" userId="f7eeacaac59bc5af" providerId="LiveId" clId="{0C54EC0F-C9EA-4F22-8C9A-0A2C31E52E4E}" dt="2022-01-30T23:18:07.787" v="218" actId="1076"/>
          <ac:picMkLst>
            <pc:docMk/>
            <pc:sldMk cId="3498705744" sldId="256"/>
            <ac:picMk id="40" creationId="{4425F98B-3603-4996-B8C7-ED076A519FD1}"/>
          </ac:picMkLst>
        </pc:picChg>
        <pc:picChg chg="add mod">
          <ac:chgData name="Cara Wilcox" userId="f7eeacaac59bc5af" providerId="LiveId" clId="{0C54EC0F-C9EA-4F22-8C9A-0A2C31E52E4E}" dt="2022-01-30T23:18:07.787" v="218" actId="1076"/>
          <ac:picMkLst>
            <pc:docMk/>
            <pc:sldMk cId="3498705744" sldId="256"/>
            <ac:picMk id="43" creationId="{6314A84A-D88C-4412-9995-5346F87703CD}"/>
          </ac:picMkLst>
        </pc:picChg>
        <pc:picChg chg="add mod">
          <ac:chgData name="Cara Wilcox" userId="f7eeacaac59bc5af" providerId="LiveId" clId="{0C54EC0F-C9EA-4F22-8C9A-0A2C31E52E4E}" dt="2022-01-30T23:18:07.787" v="218" actId="1076"/>
          <ac:picMkLst>
            <pc:docMk/>
            <pc:sldMk cId="3498705744" sldId="256"/>
            <ac:picMk id="45" creationId="{5A2ECFFE-7FF1-453E-AA89-B35777B05F52}"/>
          </ac:picMkLst>
        </pc:picChg>
        <pc:picChg chg="add mod topLvl">
          <ac:chgData name="Cara Wilcox" userId="f7eeacaac59bc5af" providerId="LiveId" clId="{0C54EC0F-C9EA-4F22-8C9A-0A2C31E52E4E}" dt="2022-01-30T23:15:27.630" v="107" actId="164"/>
          <ac:picMkLst>
            <pc:docMk/>
            <pc:sldMk cId="3498705744" sldId="256"/>
            <ac:picMk id="46" creationId="{CC181D8D-A5F8-4ACC-A551-CBA8E431FCEC}"/>
          </ac:picMkLst>
        </pc:picChg>
        <pc:picChg chg="add mod topLvl">
          <ac:chgData name="Cara Wilcox" userId="f7eeacaac59bc5af" providerId="LiveId" clId="{0C54EC0F-C9EA-4F22-8C9A-0A2C31E52E4E}" dt="2022-01-30T23:15:27.630" v="107" actId="164"/>
          <ac:picMkLst>
            <pc:docMk/>
            <pc:sldMk cId="3498705744" sldId="256"/>
            <ac:picMk id="48" creationId="{10F8770B-9C43-4B28-83CA-7E762F050B2A}"/>
          </ac:picMkLst>
        </pc:picChg>
        <pc:picChg chg="add mod topLvl">
          <ac:chgData name="Cara Wilcox" userId="f7eeacaac59bc5af" providerId="LiveId" clId="{0C54EC0F-C9EA-4F22-8C9A-0A2C31E52E4E}" dt="2022-01-30T23:15:04.602" v="104" actId="164"/>
          <ac:picMkLst>
            <pc:docMk/>
            <pc:sldMk cId="3498705744" sldId="256"/>
            <ac:picMk id="50" creationId="{47C50512-CDCF-4501-8C94-C2D51A58CAF9}"/>
          </ac:picMkLst>
        </pc:picChg>
        <pc:picChg chg="add mod">
          <ac:chgData name="Cara Wilcox" userId="f7eeacaac59bc5af" providerId="LiveId" clId="{0C54EC0F-C9EA-4F22-8C9A-0A2C31E52E4E}" dt="2022-01-30T23:10:41.999" v="58" actId="164"/>
          <ac:picMkLst>
            <pc:docMk/>
            <pc:sldMk cId="3498705744" sldId="256"/>
            <ac:picMk id="53" creationId="{2D189FD9-6D62-440D-BAB0-40188C6B88C8}"/>
          </ac:picMkLst>
        </pc:picChg>
        <pc:picChg chg="add mod">
          <ac:chgData name="Cara Wilcox" userId="f7eeacaac59bc5af" providerId="LiveId" clId="{0C54EC0F-C9EA-4F22-8C9A-0A2C31E52E4E}" dt="2022-01-30T23:10:41.999" v="58" actId="164"/>
          <ac:picMkLst>
            <pc:docMk/>
            <pc:sldMk cId="3498705744" sldId="256"/>
            <ac:picMk id="55" creationId="{03843BB6-63B8-41D2-928E-B363F4CFBB02}"/>
          </ac:picMkLst>
        </pc:picChg>
        <pc:picChg chg="add mod modCrop">
          <ac:chgData name="Cara Wilcox" userId="f7eeacaac59bc5af" providerId="LiveId" clId="{0C54EC0F-C9EA-4F22-8C9A-0A2C31E52E4E}" dt="2022-01-30T23:14:41.917" v="100" actId="164"/>
          <ac:picMkLst>
            <pc:docMk/>
            <pc:sldMk cId="3498705744" sldId="256"/>
            <ac:picMk id="60" creationId="{C68BCA23-B905-4564-83FD-E0067D5063AF}"/>
          </ac:picMkLst>
        </pc:picChg>
        <pc:picChg chg="add mod">
          <ac:chgData name="Cara Wilcox" userId="f7eeacaac59bc5af" providerId="LiveId" clId="{0C54EC0F-C9EA-4F22-8C9A-0A2C31E52E4E}" dt="2022-01-30T23:14:41.917" v="100" actId="164"/>
          <ac:picMkLst>
            <pc:docMk/>
            <pc:sldMk cId="3498705744" sldId="256"/>
            <ac:picMk id="62" creationId="{E99130A4-1FE1-49E6-838C-42F8A864FCE6}"/>
          </ac:picMkLst>
        </pc:picChg>
        <pc:picChg chg="mod">
          <ac:chgData name="Cara Wilcox" userId="f7eeacaac59bc5af" providerId="LiveId" clId="{0C54EC0F-C9EA-4F22-8C9A-0A2C31E52E4E}" dt="2022-01-30T23:18:35.050" v="240"/>
          <ac:picMkLst>
            <pc:docMk/>
            <pc:sldMk cId="3498705744" sldId="256"/>
            <ac:picMk id="75" creationId="{1A046158-3BC4-45D4-98A8-CFB18558F6C9}"/>
          </ac:picMkLst>
        </pc:picChg>
        <pc:picChg chg="mod">
          <ac:chgData name="Cara Wilcox" userId="f7eeacaac59bc5af" providerId="LiveId" clId="{0C54EC0F-C9EA-4F22-8C9A-0A2C31E52E4E}" dt="2022-01-30T23:18:35.050" v="240"/>
          <ac:picMkLst>
            <pc:docMk/>
            <pc:sldMk cId="3498705744" sldId="256"/>
            <ac:picMk id="76" creationId="{77F74D20-E9B9-4556-9A38-824FDF999DDB}"/>
          </ac:picMkLst>
        </pc:picChg>
        <pc:picChg chg="mod">
          <ac:chgData name="Cara Wilcox" userId="f7eeacaac59bc5af" providerId="LiveId" clId="{0C54EC0F-C9EA-4F22-8C9A-0A2C31E52E4E}" dt="2022-01-30T23:18:35.050" v="240"/>
          <ac:picMkLst>
            <pc:docMk/>
            <pc:sldMk cId="3498705744" sldId="256"/>
            <ac:picMk id="77" creationId="{B6F753FE-BF98-40D1-ABD6-131AA0D01506}"/>
          </ac:picMkLst>
        </pc:picChg>
        <pc:picChg chg="mod">
          <ac:chgData name="Cara Wilcox" userId="f7eeacaac59bc5af" providerId="LiveId" clId="{0C54EC0F-C9EA-4F22-8C9A-0A2C31E52E4E}" dt="2022-01-30T23:18:35.050" v="240"/>
          <ac:picMkLst>
            <pc:docMk/>
            <pc:sldMk cId="3498705744" sldId="256"/>
            <ac:picMk id="78" creationId="{0047D68C-B5B1-4C41-9827-A990FF827389}"/>
          </ac:picMkLst>
        </pc:picChg>
        <pc:picChg chg="mod">
          <ac:chgData name="Cara Wilcox" userId="f7eeacaac59bc5af" providerId="LiveId" clId="{0C54EC0F-C9EA-4F22-8C9A-0A2C31E52E4E}" dt="2022-01-30T23:18:35.050" v="240"/>
          <ac:picMkLst>
            <pc:docMk/>
            <pc:sldMk cId="3498705744" sldId="256"/>
            <ac:picMk id="79" creationId="{AA231CAF-37A3-468C-AB14-FCEA4F5B9373}"/>
          </ac:picMkLst>
        </pc:picChg>
        <pc:picChg chg="mod">
          <ac:chgData name="Cara Wilcox" userId="f7eeacaac59bc5af" providerId="LiveId" clId="{0C54EC0F-C9EA-4F22-8C9A-0A2C31E52E4E}" dt="2022-01-30T23:18:35.050" v="240"/>
          <ac:picMkLst>
            <pc:docMk/>
            <pc:sldMk cId="3498705744" sldId="256"/>
            <ac:picMk id="82" creationId="{656F174C-E847-478F-BFDC-080A9DC2C446}"/>
          </ac:picMkLst>
        </pc:picChg>
        <pc:picChg chg="mod">
          <ac:chgData name="Cara Wilcox" userId="f7eeacaac59bc5af" providerId="LiveId" clId="{0C54EC0F-C9EA-4F22-8C9A-0A2C31E52E4E}" dt="2022-01-30T23:18:35.050" v="240"/>
          <ac:picMkLst>
            <pc:docMk/>
            <pc:sldMk cId="3498705744" sldId="256"/>
            <ac:picMk id="83" creationId="{DFB0AE62-8251-4364-854C-7ECB6262A3A0}"/>
          </ac:picMkLst>
        </pc:picChg>
        <pc:picChg chg="mod">
          <ac:chgData name="Cara Wilcox" userId="f7eeacaac59bc5af" providerId="LiveId" clId="{0C54EC0F-C9EA-4F22-8C9A-0A2C31E52E4E}" dt="2022-01-30T23:18:35.050" v="240"/>
          <ac:picMkLst>
            <pc:docMk/>
            <pc:sldMk cId="3498705744" sldId="256"/>
            <ac:picMk id="84" creationId="{19EF4FDA-C860-4AB5-A51C-FF19F74D4E12}"/>
          </ac:picMkLst>
        </pc:picChg>
        <pc:picChg chg="mod">
          <ac:chgData name="Cara Wilcox" userId="f7eeacaac59bc5af" providerId="LiveId" clId="{0C54EC0F-C9EA-4F22-8C9A-0A2C31E52E4E}" dt="2022-01-30T23:18:35.050" v="240"/>
          <ac:picMkLst>
            <pc:docMk/>
            <pc:sldMk cId="3498705744" sldId="256"/>
            <ac:picMk id="85" creationId="{4DA32B42-A9AD-4C66-9F1B-F2C33259E714}"/>
          </ac:picMkLst>
        </pc:picChg>
        <pc:picChg chg="mod">
          <ac:chgData name="Cara Wilcox" userId="f7eeacaac59bc5af" providerId="LiveId" clId="{0C54EC0F-C9EA-4F22-8C9A-0A2C31E52E4E}" dt="2022-01-30T23:18:35.050" v="240"/>
          <ac:picMkLst>
            <pc:docMk/>
            <pc:sldMk cId="3498705744" sldId="256"/>
            <ac:picMk id="86" creationId="{087A70DE-1121-4CDC-BB7B-F44FD9FF9E0C}"/>
          </ac:picMkLst>
        </pc:picChg>
        <pc:picChg chg="mod">
          <ac:chgData name="Cara Wilcox" userId="f7eeacaac59bc5af" providerId="LiveId" clId="{0C54EC0F-C9EA-4F22-8C9A-0A2C31E52E4E}" dt="2022-01-30T23:18:35.050" v="240"/>
          <ac:picMkLst>
            <pc:docMk/>
            <pc:sldMk cId="3498705744" sldId="256"/>
            <ac:picMk id="87" creationId="{705428C2-1A90-4219-A4B8-F4355E478041}"/>
          </ac:picMkLst>
        </pc:picChg>
        <pc:picChg chg="mod">
          <ac:chgData name="Cara Wilcox" userId="f7eeacaac59bc5af" providerId="LiveId" clId="{0C54EC0F-C9EA-4F22-8C9A-0A2C31E52E4E}" dt="2022-01-30T23:18:35.050" v="240"/>
          <ac:picMkLst>
            <pc:docMk/>
            <pc:sldMk cId="3498705744" sldId="256"/>
            <ac:picMk id="88" creationId="{3D064E12-32C3-4803-A38D-9344B557D274}"/>
          </ac:picMkLst>
        </pc:picChg>
        <pc:picChg chg="mod">
          <ac:chgData name="Cara Wilcox" userId="f7eeacaac59bc5af" providerId="LiveId" clId="{0C54EC0F-C9EA-4F22-8C9A-0A2C31E52E4E}" dt="2022-01-30T23:18:35.050" v="240"/>
          <ac:picMkLst>
            <pc:docMk/>
            <pc:sldMk cId="3498705744" sldId="256"/>
            <ac:picMk id="89" creationId="{F76AE8A2-EDA2-439D-86AE-96D73BD70111}"/>
          </ac:picMkLst>
        </pc:picChg>
        <pc:picChg chg="mod">
          <ac:chgData name="Cara Wilcox" userId="f7eeacaac59bc5af" providerId="LiveId" clId="{0C54EC0F-C9EA-4F22-8C9A-0A2C31E52E4E}" dt="2022-01-30T23:18:35.050" v="240"/>
          <ac:picMkLst>
            <pc:docMk/>
            <pc:sldMk cId="3498705744" sldId="256"/>
            <ac:picMk id="90" creationId="{67159128-4116-4333-A5DA-935B5AF22E7E}"/>
          </ac:picMkLst>
        </pc:picChg>
        <pc:picChg chg="mod">
          <ac:chgData name="Cara Wilcox" userId="f7eeacaac59bc5af" providerId="LiveId" clId="{0C54EC0F-C9EA-4F22-8C9A-0A2C31E52E4E}" dt="2022-01-30T23:18:35.050" v="240"/>
          <ac:picMkLst>
            <pc:docMk/>
            <pc:sldMk cId="3498705744" sldId="256"/>
            <ac:picMk id="92" creationId="{A2CD9EA9-B40E-4343-A9E5-F502B5FC53BE}"/>
          </ac:picMkLst>
        </pc:picChg>
        <pc:picChg chg="mod">
          <ac:chgData name="Cara Wilcox" userId="f7eeacaac59bc5af" providerId="LiveId" clId="{0C54EC0F-C9EA-4F22-8C9A-0A2C31E52E4E}" dt="2022-01-30T23:18:35.050" v="240"/>
          <ac:picMkLst>
            <pc:docMk/>
            <pc:sldMk cId="3498705744" sldId="256"/>
            <ac:picMk id="93" creationId="{FA3B8698-057B-40BB-9C0A-E4F20A540A90}"/>
          </ac:picMkLst>
        </pc:picChg>
        <pc:picChg chg="mod">
          <ac:chgData name="Cara Wilcox" userId="f7eeacaac59bc5af" providerId="LiveId" clId="{0C54EC0F-C9EA-4F22-8C9A-0A2C31E52E4E}" dt="2022-01-30T23:18:35.050" v="240"/>
          <ac:picMkLst>
            <pc:docMk/>
            <pc:sldMk cId="3498705744" sldId="256"/>
            <ac:picMk id="95" creationId="{7CA49D69-F2A9-42BA-BE6B-BAA2D6C699BA}"/>
          </ac:picMkLst>
        </pc:picChg>
        <pc:picChg chg="mod">
          <ac:chgData name="Cara Wilcox" userId="f7eeacaac59bc5af" providerId="LiveId" clId="{0C54EC0F-C9EA-4F22-8C9A-0A2C31E52E4E}" dt="2022-01-30T23:18:35.050" v="240"/>
          <ac:picMkLst>
            <pc:docMk/>
            <pc:sldMk cId="3498705744" sldId="256"/>
            <ac:picMk id="97" creationId="{BDAFF00F-CF8B-4CCB-A9C0-0458FBA926B3}"/>
          </ac:picMkLst>
        </pc:picChg>
        <pc:picChg chg="mod">
          <ac:chgData name="Cara Wilcox" userId="f7eeacaac59bc5af" providerId="LiveId" clId="{0C54EC0F-C9EA-4F22-8C9A-0A2C31E52E4E}" dt="2022-01-30T23:18:35.050" v="240"/>
          <ac:picMkLst>
            <pc:docMk/>
            <pc:sldMk cId="3498705744" sldId="256"/>
            <ac:picMk id="98" creationId="{63DFA6D0-6101-4337-BE36-50849446AEAB}"/>
          </ac:picMkLst>
        </pc:picChg>
        <pc:picChg chg="mod">
          <ac:chgData name="Cara Wilcox" userId="f7eeacaac59bc5af" providerId="LiveId" clId="{0C54EC0F-C9EA-4F22-8C9A-0A2C31E52E4E}" dt="2022-01-30T23:18:35.050" v="240"/>
          <ac:picMkLst>
            <pc:docMk/>
            <pc:sldMk cId="3498705744" sldId="256"/>
            <ac:picMk id="101" creationId="{432A8F92-7B77-4E3C-B660-0D0FB00D2EF2}"/>
          </ac:picMkLst>
        </pc:picChg>
        <pc:picChg chg="mod">
          <ac:chgData name="Cara Wilcox" userId="f7eeacaac59bc5af" providerId="LiveId" clId="{0C54EC0F-C9EA-4F22-8C9A-0A2C31E52E4E}" dt="2022-01-30T23:18:35.050" v="240"/>
          <ac:picMkLst>
            <pc:docMk/>
            <pc:sldMk cId="3498705744" sldId="256"/>
            <ac:picMk id="102" creationId="{748703D0-4A82-4DEA-A976-63B591DD643C}"/>
          </ac:picMkLst>
        </pc:picChg>
        <pc:picChg chg="mod">
          <ac:chgData name="Cara Wilcox" userId="f7eeacaac59bc5af" providerId="LiveId" clId="{0C54EC0F-C9EA-4F22-8C9A-0A2C31E52E4E}" dt="2022-01-30T23:18:21.858" v="239" actId="1038"/>
          <ac:picMkLst>
            <pc:docMk/>
            <pc:sldMk cId="3498705744" sldId="256"/>
            <ac:picMk id="1026" creationId="{1A165F61-7A5B-4373-920E-D1B9FCE631AA}"/>
          </ac:picMkLst>
        </pc:picChg>
        <pc:picChg chg="add del">
          <ac:chgData name="Cara Wilcox" userId="f7eeacaac59bc5af" providerId="LiveId" clId="{0C54EC0F-C9EA-4F22-8C9A-0A2C31E52E4E}" dt="2022-01-30T23:19:08.494" v="244" actId="478"/>
          <ac:picMkLst>
            <pc:docMk/>
            <pc:sldMk cId="3498705744" sldId="256"/>
            <ac:picMk id="1027" creationId="{99DEB8A5-A128-43BE-B5E0-B51FDA20484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13562F-9942-4C73-A3C5-3FA18D320E1C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B1588-2703-4D5F-8D59-0062D0129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315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Investigational Device Exemption (IDE) regulation investigational device types (21 CFR Part 812)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AB1588-2703-4D5F-8D59-0062D0129D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34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F9DEC-913E-4F05-9B25-C5C1C090D6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DF78C0-57B4-45CD-93FE-50EA7CC2A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52BE7-1B42-448C-B999-FBA01C9E8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FD1C-4140-456F-B9CB-17328B1834A5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B42F3-FE2E-418D-9223-894DDAC13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F0ED8-9EFE-4516-B8E3-5403C1569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C577-2C62-42D2-96E4-4D72F512E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0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A6D84-B3BE-4B28-81CD-5C69ECC56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D73EE4-B7B9-4ED9-8643-9C865AA6D2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FC1BB-21B1-4F72-B06A-5C628B6CC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FD1C-4140-456F-B9CB-17328B1834A5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F2279-26CC-4A9B-B248-0437ABE2B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A986B-9F5E-4EAB-972C-08BA58A50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C577-2C62-42D2-96E4-4D72F512E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893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A8FDE4-175B-4FAD-B3E5-92AC1467C4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1654D1-5F68-4F07-94FB-C84DB6E2A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8A08A7-73F7-49F6-BA6B-3509E9983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FD1C-4140-456F-B9CB-17328B1834A5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B20F9-78B0-456B-9E11-ACAA69BA4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40E56-842D-4ACD-84CF-A332D813E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C577-2C62-42D2-96E4-4D72F512E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919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58838-4903-4B1E-82AB-A9A6A49DE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CC74D-E7CE-40DA-BA26-17A744400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81220-057C-4D39-A18A-169AB249A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FD1C-4140-456F-B9CB-17328B1834A5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23057-1A06-4985-A896-E6A7CCB79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238E2-857B-414B-968D-ECD121CD9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C577-2C62-42D2-96E4-4D72F512E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73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6818E-0BAB-4942-A180-A9A4FE9FF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FF1D33-DA9A-42B8-88B0-EB4DE9F0A3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B40FCE-9C40-4612-87AA-5BEB0A26E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FD1C-4140-456F-B9CB-17328B1834A5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391C4-0582-49C7-BB1C-FBC112F3F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0A0E0-691A-42E4-B0D5-B4EC2C824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C577-2C62-42D2-96E4-4D72F512E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600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82DA9-6E4B-4300-8C62-A089D15B4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8847C-AE52-4372-8897-66B9E5E5A8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82FF29-CB55-4836-B0B1-5C32FFF42D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0E442D-AAED-45F4-8B3A-A571D12F7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FD1C-4140-456F-B9CB-17328B1834A5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3A6B95-E196-4958-A9F4-F934BD154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42948E-F884-4AC1-B86F-9E67264DE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C577-2C62-42D2-96E4-4D72F512E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319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1085B-4954-47B2-9A73-1B7F07E2B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F2891A-6E27-4992-866A-C7AB33F85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D6361E-AE31-4A08-83D4-748AF1D324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396936-4BD2-4757-B5D1-49E299340B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CAC96C-4233-42A7-B91B-878F0BA5E5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CD2EAA-364C-41E3-9C51-F03392121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FD1C-4140-456F-B9CB-17328B1834A5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CB3A41-7C8D-4811-BD3A-93A15E2B8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0C4590-1FEC-4C77-89B7-75398D858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C577-2C62-42D2-96E4-4D72F512E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24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4D364-F960-4CC4-90FD-F65DFE361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79459A-E128-4B98-BD95-9669BF4B1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FD1C-4140-456F-B9CB-17328B1834A5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CCB2BC-7496-4517-BA98-F15224410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9901F0-EEC8-4490-9FEF-6B5138F3D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C577-2C62-42D2-96E4-4D72F512E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07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33DB99-1168-42E9-BBCC-9FA40847E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FD1C-4140-456F-B9CB-17328B1834A5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247A54-39F9-432C-9516-E380A781E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42D200-DE84-4A28-AB83-93ECDD834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C577-2C62-42D2-96E4-4D72F512E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011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EA146-00A8-4651-95A1-E69BAFB06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DA724-0712-418C-B9D2-556CBF913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2304E-0F6C-41B4-BC93-8A38FDA330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479075-41CC-4F12-B94D-BA0938D03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FD1C-4140-456F-B9CB-17328B1834A5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03FD5C-4844-4EC7-B3DB-60C667310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B74F2-2662-4E6C-BA76-4EF2984C8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C577-2C62-42D2-96E4-4D72F512E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76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77546-3980-4AED-9CA1-1DEB7D582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A575BD-B2F5-4CCD-9DDD-F32FD2B00F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A7172E-7C77-4D51-AE7B-B82382E95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7B99C2-4EFB-47A3-82C9-C10493628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FD1C-4140-456F-B9CB-17328B1834A5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6EFC13-79AF-45FB-B40A-15BFEC8D9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A88834-35C2-44EC-9DD1-507F88E53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C577-2C62-42D2-96E4-4D72F512E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3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4D14E6-0E06-433B-83D3-9FC33B704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BFD49F-4106-4F74-A6A2-E35FBD539C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9144A-81B7-4E43-8B1D-299DBE7F04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AFD1C-4140-456F-B9CB-17328B1834A5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0AC6B-B99B-43B6-8501-2F1192B15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981D7-962C-4DE4-BCDE-A5C8245579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3C577-2C62-42D2-96E4-4D72F512E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73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sv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image" Target="../media/image1.png"/><Relationship Id="rId21" Type="http://schemas.openxmlformats.org/officeDocument/2006/relationships/image" Target="../media/image19.sv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svg"/><Relationship Id="rId25" Type="http://schemas.openxmlformats.org/officeDocument/2006/relationships/image" Target="../media/image23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sv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svg"/><Relationship Id="rId11" Type="http://schemas.openxmlformats.org/officeDocument/2006/relationships/image" Target="../media/image9.sv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svg"/><Relationship Id="rId23" Type="http://schemas.openxmlformats.org/officeDocument/2006/relationships/image" Target="../media/image21.svg"/><Relationship Id="rId28" Type="http://schemas.openxmlformats.org/officeDocument/2006/relationships/image" Target="../media/image26.png"/><Relationship Id="rId10" Type="http://schemas.openxmlformats.org/officeDocument/2006/relationships/image" Target="../media/image8.png"/><Relationship Id="rId19" Type="http://schemas.openxmlformats.org/officeDocument/2006/relationships/image" Target="../media/image17.svg"/><Relationship Id="rId31" Type="http://schemas.microsoft.com/office/2007/relationships/hdphoto" Target="../media/hdphoto1.wdp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svg"/><Relationship Id="rId30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96A8BAA-A15A-48C3-B929-79BD66D1D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448" y="289680"/>
            <a:ext cx="10515600" cy="514769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INVESTIGATIONAL IVD TYPES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FBA34C-6075-4F52-98CE-CD4725093F1A}"/>
              </a:ext>
            </a:extLst>
          </p:cNvPr>
          <p:cNvSpPr txBox="1"/>
          <p:nvPr/>
        </p:nvSpPr>
        <p:spPr>
          <a:xfrm>
            <a:off x="1328470" y="2085328"/>
            <a:ext cx="21292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  <a:ea typeface="+mj-ea"/>
                <a:cs typeface="+mj-cs"/>
              </a:rPr>
              <a:t>exempt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4B2D65-B5EC-4887-AD8F-6B54625B30D1}"/>
              </a:ext>
            </a:extLst>
          </p:cNvPr>
          <p:cNvSpPr txBox="1"/>
          <p:nvPr/>
        </p:nvSpPr>
        <p:spPr>
          <a:xfrm>
            <a:off x="8734244" y="2085328"/>
            <a:ext cx="317883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4000">
                <a:latin typeface="Tw Cen MT" panose="020B0602020104020603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significant risk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DB3878-9A34-4BE8-89DC-8254D5A0A73C}"/>
              </a:ext>
            </a:extLst>
          </p:cNvPr>
          <p:cNvSpPr txBox="1"/>
          <p:nvPr/>
        </p:nvSpPr>
        <p:spPr>
          <a:xfrm>
            <a:off x="4300269" y="2074437"/>
            <a:ext cx="39379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  <a:ea typeface="+mj-ea"/>
                <a:cs typeface="+mj-cs"/>
              </a:rPr>
              <a:t>non-significant risk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34D641-B09E-45A9-A3F1-4D0F214C28E2}"/>
              </a:ext>
            </a:extLst>
          </p:cNvPr>
          <p:cNvSpPr txBox="1"/>
          <p:nvPr/>
        </p:nvSpPr>
        <p:spPr>
          <a:xfrm>
            <a:off x="630965" y="5588364"/>
            <a:ext cx="355492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>
                <a:latin typeface="Tw Cen MT" panose="020B0602020104020603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NOT used to diagnose or confirms by another method. e.g. exploratory or retrospective analysis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E8821F8-7B2F-4BAC-8879-615264354534}"/>
              </a:ext>
            </a:extLst>
          </p:cNvPr>
          <p:cNvSpPr txBox="1"/>
          <p:nvPr/>
        </p:nvSpPr>
        <p:spPr>
          <a:xfrm>
            <a:off x="9120274" y="5588364"/>
            <a:ext cx="279280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>
                <a:latin typeface="Tw Cen MT" panose="020B0602020104020603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used to…</a:t>
            </a:r>
          </a:p>
          <a:p>
            <a:r>
              <a:rPr lang="en-US" dirty="0"/>
              <a:t>make critical medical decisions in a trial 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84CFBB58-C713-4485-8F28-72AEDA3D305F}"/>
              </a:ext>
            </a:extLst>
          </p:cNvPr>
          <p:cNvSpPr/>
          <p:nvPr/>
        </p:nvSpPr>
        <p:spPr>
          <a:xfrm>
            <a:off x="272309" y="1048068"/>
            <a:ext cx="11775311" cy="1159915"/>
          </a:xfrm>
          <a:prstGeom prst="rightArrow">
            <a:avLst/>
          </a:prstGeom>
          <a:gradFill flip="none" rotWithShape="1">
            <a:gsLst>
              <a:gs pos="54000">
                <a:srgbClr val="FFFF00"/>
              </a:gs>
              <a:gs pos="0">
                <a:srgbClr val="FF0000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 w="38100"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LOW				RISK TO SUBJECT				HIGH 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B4E931C-00F0-466D-BEA4-B4669435FD76}"/>
              </a:ext>
            </a:extLst>
          </p:cNvPr>
          <p:cNvGrpSpPr/>
          <p:nvPr/>
        </p:nvGrpSpPr>
        <p:grpSpPr>
          <a:xfrm>
            <a:off x="9031071" y="3000678"/>
            <a:ext cx="2406774" cy="2311166"/>
            <a:chOff x="9120274" y="2833424"/>
            <a:chExt cx="2406774" cy="2311166"/>
          </a:xfrm>
        </p:grpSpPr>
        <p:pic>
          <p:nvPicPr>
            <p:cNvPr id="17" name="Graphic 16" descr="Man with solid fill">
              <a:extLst>
                <a:ext uri="{FF2B5EF4-FFF2-40B4-BE49-F238E27FC236}">
                  <a16:creationId xmlns:a16="http://schemas.microsoft.com/office/drawing/2014/main" id="{FF77DFD4-69A8-4023-9467-F08324D807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120274" y="4230189"/>
              <a:ext cx="914400" cy="914400"/>
            </a:xfrm>
            <a:prstGeom prst="rect">
              <a:avLst/>
            </a:prstGeom>
          </p:spPr>
        </p:pic>
        <p:pic>
          <p:nvPicPr>
            <p:cNvPr id="19" name="Graphic 18" descr="Fork In Road with solid fill">
              <a:extLst>
                <a:ext uri="{FF2B5EF4-FFF2-40B4-BE49-F238E27FC236}">
                  <a16:creationId xmlns:a16="http://schemas.microsoft.com/office/drawing/2014/main" id="{35CA7119-D3BE-40E2-9245-2CC1DEE9BAB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10800000">
              <a:off x="9866461" y="3888012"/>
              <a:ext cx="914400" cy="914400"/>
            </a:xfrm>
            <a:prstGeom prst="rect">
              <a:avLst/>
            </a:prstGeom>
          </p:spPr>
        </p:pic>
        <p:pic>
          <p:nvPicPr>
            <p:cNvPr id="21" name="Graphic 20" descr="Gravestone with solid fill">
              <a:extLst>
                <a:ext uri="{FF2B5EF4-FFF2-40B4-BE49-F238E27FC236}">
                  <a16:creationId xmlns:a16="http://schemas.microsoft.com/office/drawing/2014/main" id="{25AEE9BC-C0F3-4070-9499-20D7F3CFAAB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0612648" y="4230190"/>
              <a:ext cx="914400" cy="914400"/>
            </a:xfrm>
            <a:prstGeom prst="rect">
              <a:avLst/>
            </a:prstGeom>
          </p:spPr>
        </p:pic>
        <p:pic>
          <p:nvPicPr>
            <p:cNvPr id="1026" name="Picture 2" descr="Test Tube Icon #55340 - Free Icons Library">
              <a:extLst>
                <a:ext uri="{FF2B5EF4-FFF2-40B4-BE49-F238E27FC236}">
                  <a16:creationId xmlns:a16="http://schemas.microsoft.com/office/drawing/2014/main" id="{1A165F61-7A5B-4373-920E-D1B9FCE631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048497">
              <a:off x="10208694" y="3106378"/>
              <a:ext cx="914400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Graphic 26" descr="Clipboard Partially Crossed with solid fill">
              <a:extLst>
                <a:ext uri="{FF2B5EF4-FFF2-40B4-BE49-F238E27FC236}">
                  <a16:creationId xmlns:a16="http://schemas.microsoft.com/office/drawing/2014/main" id="{B55F57C4-01EF-413C-B09E-193FCFCB4C0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9866461" y="2833424"/>
              <a:ext cx="914400" cy="914400"/>
            </a:xfrm>
            <a:prstGeom prst="rect">
              <a:avLst/>
            </a:prstGeom>
          </p:spPr>
        </p:pic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FB376CB3-5F3F-44B8-8876-643946C9EE59}"/>
              </a:ext>
            </a:extLst>
          </p:cNvPr>
          <p:cNvSpPr txBox="1"/>
          <p:nvPr/>
        </p:nvSpPr>
        <p:spPr>
          <a:xfrm>
            <a:off x="4917053" y="5588364"/>
            <a:ext cx="303705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Tw Cen MT" panose="020B0602020104020603" pitchFamily="34" charset="0"/>
                <a:ea typeface="+mj-ea"/>
                <a:cs typeface="+mj-cs"/>
              </a:rPr>
              <a:t>used to…</a:t>
            </a:r>
          </a:p>
          <a:p>
            <a:r>
              <a:rPr lang="en-US" dirty="0">
                <a:latin typeface="Tw Cen MT" panose="020B0602020104020603" pitchFamily="34" charset="0"/>
                <a:ea typeface="+mj-ea"/>
                <a:cs typeface="+mj-cs"/>
              </a:rPr>
              <a:t>assess a baseline characteristic</a:t>
            </a:r>
          </a:p>
          <a:p>
            <a:r>
              <a:rPr lang="en-US" dirty="0">
                <a:latin typeface="Tw Cen MT" panose="020B0602020104020603" pitchFamily="34" charset="0"/>
                <a:ea typeface="+mj-ea"/>
                <a:cs typeface="+mj-cs"/>
              </a:rPr>
              <a:t>stratification </a:t>
            </a:r>
          </a:p>
        </p:txBody>
      </p:sp>
      <p:grpSp>
        <p:nvGrpSpPr>
          <p:cNvPr id="1025" name="Group 1024">
            <a:extLst>
              <a:ext uri="{FF2B5EF4-FFF2-40B4-BE49-F238E27FC236}">
                <a16:creationId xmlns:a16="http://schemas.microsoft.com/office/drawing/2014/main" id="{974E1C77-6047-4AFC-8F95-CB83DE6F3139}"/>
              </a:ext>
            </a:extLst>
          </p:cNvPr>
          <p:cNvGrpSpPr/>
          <p:nvPr/>
        </p:nvGrpSpPr>
        <p:grpSpPr>
          <a:xfrm>
            <a:off x="4831141" y="3005933"/>
            <a:ext cx="2644731" cy="2358821"/>
            <a:chOff x="4831132" y="2782323"/>
            <a:chExt cx="2644731" cy="2358821"/>
          </a:xfrm>
        </p:grpSpPr>
        <p:pic>
          <p:nvPicPr>
            <p:cNvPr id="31" name="Graphic 30" descr="Man with solid fill">
              <a:extLst>
                <a:ext uri="{FF2B5EF4-FFF2-40B4-BE49-F238E27FC236}">
                  <a16:creationId xmlns:a16="http://schemas.microsoft.com/office/drawing/2014/main" id="{3675E23F-EB94-4ECC-B9C3-900A3AB9A67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17053" y="4179088"/>
              <a:ext cx="914400" cy="914400"/>
            </a:xfrm>
            <a:prstGeom prst="rect">
              <a:avLst/>
            </a:prstGeom>
          </p:spPr>
        </p:pic>
        <p:pic>
          <p:nvPicPr>
            <p:cNvPr id="32" name="Graphic 31" descr="Fork In Road with solid fill">
              <a:extLst>
                <a:ext uri="{FF2B5EF4-FFF2-40B4-BE49-F238E27FC236}">
                  <a16:creationId xmlns:a16="http://schemas.microsoft.com/office/drawing/2014/main" id="{833CA9F3-EB98-43CD-9975-BA94940650A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10800000">
              <a:off x="5663240" y="3836911"/>
              <a:ext cx="914400" cy="914400"/>
            </a:xfrm>
            <a:prstGeom prst="rect">
              <a:avLst/>
            </a:prstGeom>
          </p:spPr>
        </p:pic>
        <p:pic>
          <p:nvPicPr>
            <p:cNvPr id="33" name="Graphic 32" descr="Man with solid fill">
              <a:extLst>
                <a:ext uri="{FF2B5EF4-FFF2-40B4-BE49-F238E27FC236}">
                  <a16:creationId xmlns:a16="http://schemas.microsoft.com/office/drawing/2014/main" id="{329ABBE8-F8F7-4E73-81B0-F04ED95506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p:blipFill>
          <p:spPr>
            <a:xfrm>
              <a:off x="6409427" y="4179089"/>
              <a:ext cx="914400" cy="914400"/>
            </a:xfrm>
            <a:prstGeom prst="rect">
              <a:avLst/>
            </a:prstGeom>
          </p:spPr>
        </p:pic>
        <p:pic>
          <p:nvPicPr>
            <p:cNvPr id="34" name="Picture 2" descr="Test Tube Icon #55340 - Free Icons Library">
              <a:extLst>
                <a:ext uri="{FF2B5EF4-FFF2-40B4-BE49-F238E27FC236}">
                  <a16:creationId xmlns:a16="http://schemas.microsoft.com/office/drawing/2014/main" id="{CA08BCCA-A484-406B-BBF6-6D9BC8534F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048497">
              <a:off x="6005473" y="3055277"/>
              <a:ext cx="914400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Graphic 34" descr="Clipboard Partially Crossed with solid fill">
              <a:extLst>
                <a:ext uri="{FF2B5EF4-FFF2-40B4-BE49-F238E27FC236}">
                  <a16:creationId xmlns:a16="http://schemas.microsoft.com/office/drawing/2014/main" id="{2A90A30D-E487-490F-A490-CDEA24FDE50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5663240" y="2782323"/>
              <a:ext cx="914400" cy="914400"/>
            </a:xfrm>
            <a:prstGeom prst="rect">
              <a:avLst/>
            </a:prstGeom>
          </p:spPr>
        </p:pic>
        <p:pic>
          <p:nvPicPr>
            <p:cNvPr id="36" name="Graphic 35" descr="Shirt with solid fill">
              <a:extLst>
                <a:ext uri="{FF2B5EF4-FFF2-40B4-BE49-F238E27FC236}">
                  <a16:creationId xmlns:a16="http://schemas.microsoft.com/office/drawing/2014/main" id="{DE4053A8-6321-4064-86C1-E7B1FFC3BB7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6641596" y="4338178"/>
              <a:ext cx="450062" cy="457201"/>
            </a:xfrm>
            <a:prstGeom prst="rect">
              <a:avLst/>
            </a:prstGeom>
          </p:spPr>
        </p:pic>
        <p:pic>
          <p:nvPicPr>
            <p:cNvPr id="40" name="Graphic 39" descr="Shirt with solid fill">
              <a:extLst>
                <a:ext uri="{FF2B5EF4-FFF2-40B4-BE49-F238E27FC236}">
                  <a16:creationId xmlns:a16="http://schemas.microsoft.com/office/drawing/2014/main" id="{4425F98B-3603-4996-B8C7-ED076A519FD1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5145248" y="4338177"/>
              <a:ext cx="450062" cy="457201"/>
            </a:xfrm>
            <a:prstGeom prst="rect">
              <a:avLst/>
            </a:prstGeom>
          </p:spPr>
        </p:pic>
        <p:pic>
          <p:nvPicPr>
            <p:cNvPr id="43" name="Graphic 42" descr="Medicine with solid fill">
              <a:extLst>
                <a:ext uri="{FF2B5EF4-FFF2-40B4-BE49-F238E27FC236}">
                  <a16:creationId xmlns:a16="http://schemas.microsoft.com/office/drawing/2014/main" id="{6314A84A-D88C-4412-9995-5346F87703CD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4831132" y="4627519"/>
              <a:ext cx="459013" cy="459013"/>
            </a:xfrm>
            <a:prstGeom prst="rect">
              <a:avLst/>
            </a:prstGeom>
          </p:spPr>
        </p:pic>
        <p:pic>
          <p:nvPicPr>
            <p:cNvPr id="45" name="Graphic 44" descr="Medicine with solid fill">
              <a:extLst>
                <a:ext uri="{FF2B5EF4-FFF2-40B4-BE49-F238E27FC236}">
                  <a16:creationId xmlns:a16="http://schemas.microsoft.com/office/drawing/2014/main" id="{5A2ECFFE-7FF1-453E-AA89-B35777B05F52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7016850" y="4682131"/>
              <a:ext cx="459013" cy="459013"/>
            </a:xfrm>
            <a:prstGeom prst="rect">
              <a:avLst/>
            </a:prstGeom>
          </p:spPr>
        </p:pic>
      </p:grpSp>
      <p:grpSp>
        <p:nvGrpSpPr>
          <p:cNvPr id="1024" name="Group 1023">
            <a:extLst>
              <a:ext uri="{FF2B5EF4-FFF2-40B4-BE49-F238E27FC236}">
                <a16:creationId xmlns:a16="http://schemas.microsoft.com/office/drawing/2014/main" id="{C8D73BEB-4296-4801-9F5C-4D6299826C3F}"/>
              </a:ext>
            </a:extLst>
          </p:cNvPr>
          <p:cNvGrpSpPr/>
          <p:nvPr/>
        </p:nvGrpSpPr>
        <p:grpSpPr>
          <a:xfrm>
            <a:off x="1245218" y="2862440"/>
            <a:ext cx="2129288" cy="923330"/>
            <a:chOff x="1170193" y="2869218"/>
            <a:chExt cx="2359511" cy="1176336"/>
          </a:xfrm>
        </p:grpSpPr>
        <p:pic>
          <p:nvPicPr>
            <p:cNvPr id="46" name="Graphic 45" descr="Needle with solid fill">
              <a:extLst>
                <a:ext uri="{FF2B5EF4-FFF2-40B4-BE49-F238E27FC236}">
                  <a16:creationId xmlns:a16="http://schemas.microsoft.com/office/drawing/2014/main" id="{CC181D8D-A5F8-4ACC-A551-CBA8E431FC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 rot="18195946">
              <a:off x="1419637" y="3076490"/>
              <a:ext cx="605150" cy="624918"/>
            </a:xfrm>
            <a:prstGeom prst="rect">
              <a:avLst/>
            </a:prstGeom>
          </p:spPr>
        </p:pic>
        <p:pic>
          <p:nvPicPr>
            <p:cNvPr id="48" name="Graphic 47" descr="Bone with solid fill">
              <a:extLst>
                <a:ext uri="{FF2B5EF4-FFF2-40B4-BE49-F238E27FC236}">
                  <a16:creationId xmlns:a16="http://schemas.microsoft.com/office/drawing/2014/main" id="{10F8770B-9C43-4B28-83CA-7E762F050B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1580843" y="3337037"/>
              <a:ext cx="624918" cy="605150"/>
            </a:xfrm>
            <a:prstGeom prst="rect">
              <a:avLst/>
            </a:prstGeom>
          </p:spPr>
        </p:pic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26FA634E-B658-4C64-A3DB-E0E44947EA2D}"/>
                </a:ext>
              </a:extLst>
            </p:cNvPr>
            <p:cNvGrpSpPr/>
            <p:nvPr/>
          </p:nvGrpSpPr>
          <p:grpSpPr>
            <a:xfrm>
              <a:off x="1170193" y="2869218"/>
              <a:ext cx="2359511" cy="1176336"/>
              <a:chOff x="1170193" y="2869218"/>
              <a:chExt cx="2359511" cy="1176336"/>
            </a:xfrm>
          </p:grpSpPr>
          <p:pic>
            <p:nvPicPr>
              <p:cNvPr id="50" name="Graphic 49" descr="No sign outline">
                <a:extLst>
                  <a:ext uri="{FF2B5EF4-FFF2-40B4-BE49-F238E27FC236}">
                    <a16:creationId xmlns:a16="http://schemas.microsoft.com/office/drawing/2014/main" id="{47C50512-CDCF-4501-8C94-C2D51A58CA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5"/>
                  </a:ext>
                </a:extLst>
              </a:blip>
              <a:srcRect/>
              <a:stretch/>
            </p:blipFill>
            <p:spPr>
              <a:xfrm>
                <a:off x="1170193" y="2869218"/>
                <a:ext cx="1214763" cy="1176336"/>
              </a:xfrm>
              <a:prstGeom prst="rect">
                <a:avLst/>
              </a:prstGeom>
            </p:spPr>
          </p:pic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BE03B273-D1E1-4566-B3C0-B31467C71B5C}"/>
                  </a:ext>
                </a:extLst>
              </p:cNvPr>
              <p:cNvGrpSpPr/>
              <p:nvPr/>
            </p:nvGrpSpPr>
            <p:grpSpPr>
              <a:xfrm>
                <a:off x="2314942" y="2889317"/>
                <a:ext cx="1214762" cy="1130263"/>
                <a:chOff x="3301385" y="3225651"/>
                <a:chExt cx="998884" cy="914400"/>
              </a:xfrm>
            </p:grpSpPr>
            <p:pic>
              <p:nvPicPr>
                <p:cNvPr id="53" name="Graphic 52" descr="Water with solid fill">
                  <a:extLst>
                    <a:ext uri="{FF2B5EF4-FFF2-40B4-BE49-F238E27FC236}">
                      <a16:creationId xmlns:a16="http://schemas.microsoft.com/office/drawing/2014/main" id="{2D189FD9-6D62-440D-BAB0-40188C6B88C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6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301385" y="3225651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55" name="Graphic 54" descr="Checkmark with solid fill">
                  <a:extLst>
                    <a:ext uri="{FF2B5EF4-FFF2-40B4-BE49-F238E27FC236}">
                      <a16:creationId xmlns:a16="http://schemas.microsoft.com/office/drawing/2014/main" id="{03843BB6-63B8-41D2-928E-B363F4CFBB0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8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9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96894" y="3347736"/>
                  <a:ext cx="703375" cy="703375"/>
                </a:xfrm>
                <a:prstGeom prst="rect">
                  <a:avLst/>
                </a:prstGeom>
              </p:spPr>
            </p:pic>
          </p:grpSp>
        </p:grp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6F7C4D17-E628-4E2A-B32E-C3E4D2ED4AB7}"/>
              </a:ext>
            </a:extLst>
          </p:cNvPr>
          <p:cNvSpPr txBox="1"/>
          <p:nvPr/>
        </p:nvSpPr>
        <p:spPr>
          <a:xfrm>
            <a:off x="1300352" y="3752600"/>
            <a:ext cx="25844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>
                <a:latin typeface="Tw Cen MT" panose="020B0602020104020603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non-invasive sampling or uses surplus samples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396E078E-C0DB-438A-8B77-4976A130970F}"/>
              </a:ext>
            </a:extLst>
          </p:cNvPr>
          <p:cNvGrpSpPr/>
          <p:nvPr/>
        </p:nvGrpSpPr>
        <p:grpSpPr>
          <a:xfrm>
            <a:off x="1773780" y="4527895"/>
            <a:ext cx="1214763" cy="1159915"/>
            <a:chOff x="82806" y="5093488"/>
            <a:chExt cx="1380374" cy="1336708"/>
          </a:xfrm>
        </p:grpSpPr>
        <p:pic>
          <p:nvPicPr>
            <p:cNvPr id="60" name="Picture 59" descr="Icon&#10;&#10;Description automatically generated">
              <a:extLst>
                <a:ext uri="{FF2B5EF4-FFF2-40B4-BE49-F238E27FC236}">
                  <a16:creationId xmlns:a16="http://schemas.microsoft.com/office/drawing/2014/main" id="{C68BCA23-B905-4564-83FD-E0067D5063A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0">
              <a:extLst>
                <a:ext uri="{BEBA8EAE-BF5A-486C-A8C5-ECC9F3942E4B}">
                  <a14:imgProps xmlns:a14="http://schemas.microsoft.com/office/drawing/2010/main">
                    <a14:imgLayer r:embed="rId31">
                      <a14:imgEffect>
                        <a14:backgroundRemoval t="21660" b="69573" l="25043" r="74845">
                          <a14:foregroundMark x1="50000" y1="41786" x2="50000" y2="41786"/>
                          <a14:foregroundMark x1="62308" y1="61071" x2="62308" y2="61071"/>
                          <a14:foregroundMark x1="33462" y1="43929" x2="33462" y2="43929"/>
                          <a14:foregroundMark x1="35000" y1="38929" x2="35000" y2="38929"/>
                          <a14:foregroundMark x1="41923" y1="48214" x2="41923" y2="48214"/>
                          <a14:foregroundMark x1="46538" y1="49643" x2="46538" y2="49643"/>
                          <a14:foregroundMark x1="40385" y1="53929" x2="40385" y2="53929"/>
                          <a14:foregroundMark x1="43462" y1="60714" x2="43462" y2="60714"/>
                          <a14:foregroundMark x1="42692" y1="68929" x2="42692" y2="6892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8" t="15671" r="18930" b="24438"/>
            <a:stretch/>
          </p:blipFill>
          <p:spPr>
            <a:xfrm>
              <a:off x="281605" y="5284193"/>
              <a:ext cx="982777" cy="1018227"/>
            </a:xfrm>
            <a:prstGeom prst="rect">
              <a:avLst/>
            </a:prstGeom>
          </p:spPr>
        </p:pic>
        <p:pic>
          <p:nvPicPr>
            <p:cNvPr id="62" name="Graphic 61" descr="No sign outline">
              <a:extLst>
                <a:ext uri="{FF2B5EF4-FFF2-40B4-BE49-F238E27FC236}">
                  <a16:creationId xmlns:a16="http://schemas.microsoft.com/office/drawing/2014/main" id="{E99130A4-1FE1-49E6-838C-42F8A864FC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rcRect/>
            <a:stretch/>
          </p:blipFill>
          <p:spPr>
            <a:xfrm>
              <a:off x="82806" y="5093488"/>
              <a:ext cx="1380374" cy="1336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98705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962</TotalTime>
  <Words>80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Tahoma</vt:lpstr>
      <vt:lpstr>Times New Roman</vt:lpstr>
      <vt:lpstr>Tw Cen MT</vt:lpstr>
      <vt:lpstr>Office Theme</vt:lpstr>
      <vt:lpstr>INVESTIGATIONAL IVD TYPES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INVESTIGATIONAL IVD TYPES</dc:title>
  <dc:creator>Cara Wilcox</dc:creator>
  <cp:lastModifiedBy>Cara Wilcox</cp:lastModifiedBy>
  <cp:revision>1</cp:revision>
  <dcterms:created xsi:type="dcterms:W3CDTF">2022-01-30T07:17:08Z</dcterms:created>
  <dcterms:modified xsi:type="dcterms:W3CDTF">2022-01-30T23:19:31Z</dcterms:modified>
</cp:coreProperties>
</file>