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
  </p:notesMasterIdLst>
  <p:sldIdLst>
    <p:sldId id="258"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CDC"/>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93672-BDC7-4284-A637-BA32AF5FF07D}" v="36" dt="2022-01-30T07:14:38.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8" autoAdjust="0"/>
    <p:restoredTop sz="79930" autoAdjust="0"/>
  </p:normalViewPr>
  <p:slideViewPr>
    <p:cSldViewPr snapToGrid="0">
      <p:cViewPr varScale="1">
        <p:scale>
          <a:sx n="46" d="100"/>
          <a:sy n="46" d="100"/>
        </p:scale>
        <p:origin x="78" y="990"/>
      </p:cViewPr>
      <p:guideLst/>
    </p:cSldViewPr>
  </p:slideViewPr>
  <p:notesTextViewPr>
    <p:cViewPr>
      <p:scale>
        <a:sx n="1" d="1"/>
        <a:sy n="1" d="1"/>
      </p:scale>
      <p:origin x="0" y="-462"/>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Wilcox" userId="f7eeacaac59bc5af" providerId="LiveId" clId="{3F093672-BDC7-4284-A637-BA32AF5FF07D}"/>
    <pc:docChg chg="undo redo custSel addSld delSld modSld">
      <pc:chgData name="Cara Wilcox" userId="f7eeacaac59bc5af" providerId="LiveId" clId="{3F093672-BDC7-4284-A637-BA32AF5FF07D}" dt="2022-01-30T07:15:08.536" v="412" actId="478"/>
      <pc:docMkLst>
        <pc:docMk/>
      </pc:docMkLst>
      <pc:sldChg chg="addSp delSp modSp mod modNotesTx">
        <pc:chgData name="Cara Wilcox" userId="f7eeacaac59bc5af" providerId="LiveId" clId="{3F093672-BDC7-4284-A637-BA32AF5FF07D}" dt="2022-01-30T07:15:08.536" v="412" actId="478"/>
        <pc:sldMkLst>
          <pc:docMk/>
          <pc:sldMk cId="26173371" sldId="258"/>
        </pc:sldMkLst>
        <pc:spChg chg="add mod">
          <ac:chgData name="Cara Wilcox" userId="f7eeacaac59bc5af" providerId="LiveId" clId="{3F093672-BDC7-4284-A637-BA32AF5FF07D}" dt="2022-01-30T07:11:26.863" v="402" actId="207"/>
          <ac:spMkLst>
            <pc:docMk/>
            <pc:sldMk cId="26173371" sldId="258"/>
            <ac:spMk id="21" creationId="{EF1F042A-53D3-42B3-BE1C-793B9FCF8783}"/>
          </ac:spMkLst>
        </pc:spChg>
        <pc:spChg chg="add del">
          <ac:chgData name="Cara Wilcox" userId="f7eeacaac59bc5af" providerId="LiveId" clId="{3F093672-BDC7-4284-A637-BA32AF5FF07D}" dt="2022-01-30T06:52:44.431" v="131" actId="22"/>
          <ac:spMkLst>
            <pc:docMk/>
            <pc:sldMk cId="26173371" sldId="258"/>
            <ac:spMk id="25" creationId="{03F751DF-23ED-488C-A28D-C22F81859766}"/>
          </ac:spMkLst>
        </pc:spChg>
        <pc:spChg chg="add mod">
          <ac:chgData name="Cara Wilcox" userId="f7eeacaac59bc5af" providerId="LiveId" clId="{3F093672-BDC7-4284-A637-BA32AF5FF07D}" dt="2022-01-30T07:06:47.435" v="208" actId="164"/>
          <ac:spMkLst>
            <pc:docMk/>
            <pc:sldMk cId="26173371" sldId="258"/>
            <ac:spMk id="27" creationId="{CBEB67C3-8495-4059-B226-FA08C0C2AA20}"/>
          </ac:spMkLst>
        </pc:spChg>
        <pc:spChg chg="mod">
          <ac:chgData name="Cara Wilcox" userId="f7eeacaac59bc5af" providerId="LiveId" clId="{3F093672-BDC7-4284-A637-BA32AF5FF07D}" dt="2022-01-30T07:13:09.985" v="403" actId="1076"/>
          <ac:spMkLst>
            <pc:docMk/>
            <pc:sldMk cId="26173371" sldId="258"/>
            <ac:spMk id="30" creationId="{C6171F92-642A-43E5-9BD3-E574B19FB73D}"/>
          </ac:spMkLst>
        </pc:spChg>
        <pc:spChg chg="add mod">
          <ac:chgData name="Cara Wilcox" userId="f7eeacaac59bc5af" providerId="LiveId" clId="{3F093672-BDC7-4284-A637-BA32AF5FF07D}" dt="2022-01-30T07:06:47.435" v="208" actId="164"/>
          <ac:spMkLst>
            <pc:docMk/>
            <pc:sldMk cId="26173371" sldId="258"/>
            <ac:spMk id="31" creationId="{C99B7FF8-9FC5-4E61-B194-935BD0EB2BBF}"/>
          </ac:spMkLst>
        </pc:spChg>
        <pc:spChg chg="mod">
          <ac:chgData name="Cara Wilcox" userId="f7eeacaac59bc5af" providerId="LiveId" clId="{3F093672-BDC7-4284-A637-BA32AF5FF07D}" dt="2022-01-30T07:13:28.431" v="405" actId="1076"/>
          <ac:spMkLst>
            <pc:docMk/>
            <pc:sldMk cId="26173371" sldId="258"/>
            <ac:spMk id="32" creationId="{C8AD1CE4-5AAB-4D74-9A90-F7D3FB392207}"/>
          </ac:spMkLst>
        </pc:spChg>
        <pc:spChg chg="del">
          <ac:chgData name="Cara Wilcox" userId="f7eeacaac59bc5af" providerId="LiveId" clId="{3F093672-BDC7-4284-A637-BA32AF5FF07D}" dt="2022-01-30T06:43:26.459" v="83" actId="478"/>
          <ac:spMkLst>
            <pc:docMk/>
            <pc:sldMk cId="26173371" sldId="258"/>
            <ac:spMk id="34" creationId="{AC8B7D8C-FE8C-414B-AF36-4E24A6FB4261}"/>
          </ac:spMkLst>
        </pc:spChg>
        <pc:spChg chg="del">
          <ac:chgData name="Cara Wilcox" userId="f7eeacaac59bc5af" providerId="LiveId" clId="{3F093672-BDC7-4284-A637-BA32AF5FF07D}" dt="2022-01-30T06:41:58.920" v="23" actId="478"/>
          <ac:spMkLst>
            <pc:docMk/>
            <pc:sldMk cId="26173371" sldId="258"/>
            <ac:spMk id="36" creationId="{C769272A-F706-4BDD-ACAD-F88E0C760223}"/>
          </ac:spMkLst>
        </pc:spChg>
        <pc:spChg chg="add mod">
          <ac:chgData name="Cara Wilcox" userId="f7eeacaac59bc5af" providerId="LiveId" clId="{3F093672-BDC7-4284-A637-BA32AF5FF07D}" dt="2022-01-30T07:06:56.333" v="209" actId="164"/>
          <ac:spMkLst>
            <pc:docMk/>
            <pc:sldMk cId="26173371" sldId="258"/>
            <ac:spMk id="37" creationId="{B0692FD3-5105-4008-B96A-07B969C440C6}"/>
          </ac:spMkLst>
        </pc:spChg>
        <pc:spChg chg="add del mod">
          <ac:chgData name="Cara Wilcox" userId="f7eeacaac59bc5af" providerId="LiveId" clId="{3F093672-BDC7-4284-A637-BA32AF5FF07D}" dt="2022-01-30T06:55:40.980" v="160" actId="478"/>
          <ac:spMkLst>
            <pc:docMk/>
            <pc:sldMk cId="26173371" sldId="258"/>
            <ac:spMk id="39" creationId="{CCAE1B9E-39E4-4A89-A040-E615A2CADA45}"/>
          </ac:spMkLst>
        </pc:spChg>
        <pc:spChg chg="del">
          <ac:chgData name="Cara Wilcox" userId="f7eeacaac59bc5af" providerId="LiveId" clId="{3F093672-BDC7-4284-A637-BA32AF5FF07D}" dt="2022-01-30T06:43:26.459" v="83" actId="478"/>
          <ac:spMkLst>
            <pc:docMk/>
            <pc:sldMk cId="26173371" sldId="258"/>
            <ac:spMk id="43" creationId="{F15DCB08-250C-4592-9825-CE44017E1348}"/>
          </ac:spMkLst>
        </pc:spChg>
        <pc:spChg chg="add mod">
          <ac:chgData name="Cara Wilcox" userId="f7eeacaac59bc5af" providerId="LiveId" clId="{3F093672-BDC7-4284-A637-BA32AF5FF07D}" dt="2022-01-30T07:13:36.010" v="406" actId="1076"/>
          <ac:spMkLst>
            <pc:docMk/>
            <pc:sldMk cId="26173371" sldId="258"/>
            <ac:spMk id="47" creationId="{618D58B2-B414-468E-90AE-C5A9E3CFD595}"/>
          </ac:spMkLst>
        </pc:spChg>
        <pc:spChg chg="add mod">
          <ac:chgData name="Cara Wilcox" userId="f7eeacaac59bc5af" providerId="LiveId" clId="{3F093672-BDC7-4284-A637-BA32AF5FF07D}" dt="2022-01-30T07:13:19.839" v="404" actId="1076"/>
          <ac:spMkLst>
            <pc:docMk/>
            <pc:sldMk cId="26173371" sldId="258"/>
            <ac:spMk id="48" creationId="{BA2871A9-9CC2-49F9-BBE1-AF7DDBE8C327}"/>
          </ac:spMkLst>
        </pc:spChg>
        <pc:spChg chg="add del mod">
          <ac:chgData name="Cara Wilcox" userId="f7eeacaac59bc5af" providerId="LiveId" clId="{3F093672-BDC7-4284-A637-BA32AF5FF07D}" dt="2022-01-30T07:14:38.779" v="410"/>
          <ac:spMkLst>
            <pc:docMk/>
            <pc:sldMk cId="26173371" sldId="258"/>
            <ac:spMk id="49" creationId="{1469A3DD-5988-41E1-A1AD-0623126F218B}"/>
          </ac:spMkLst>
        </pc:spChg>
        <pc:spChg chg="add del mod">
          <ac:chgData name="Cara Wilcox" userId="f7eeacaac59bc5af" providerId="LiveId" clId="{3F093672-BDC7-4284-A637-BA32AF5FF07D}" dt="2022-01-30T07:14:38.779" v="410"/>
          <ac:spMkLst>
            <pc:docMk/>
            <pc:sldMk cId="26173371" sldId="258"/>
            <ac:spMk id="50" creationId="{57357A27-CD80-42E0-A8BD-567F0F5E31EE}"/>
          </ac:spMkLst>
        </pc:spChg>
        <pc:spChg chg="mod">
          <ac:chgData name="Cara Wilcox" userId="f7eeacaac59bc5af" providerId="LiveId" clId="{3F093672-BDC7-4284-A637-BA32AF5FF07D}" dt="2022-01-30T07:14:36.308" v="409"/>
          <ac:spMkLst>
            <pc:docMk/>
            <pc:sldMk cId="26173371" sldId="258"/>
            <ac:spMk id="62" creationId="{E2E849D8-DE93-4ADB-A62B-3DDE0EBC71E1}"/>
          </ac:spMkLst>
        </pc:spChg>
        <pc:spChg chg="mod">
          <ac:chgData name="Cara Wilcox" userId="f7eeacaac59bc5af" providerId="LiveId" clId="{3F093672-BDC7-4284-A637-BA32AF5FF07D}" dt="2022-01-30T07:14:36.308" v="409"/>
          <ac:spMkLst>
            <pc:docMk/>
            <pc:sldMk cId="26173371" sldId="258"/>
            <ac:spMk id="64" creationId="{CC5D2B09-020D-4C42-879C-727A28E40224}"/>
          </ac:spMkLst>
        </pc:spChg>
        <pc:spChg chg="mod">
          <ac:chgData name="Cara Wilcox" userId="f7eeacaac59bc5af" providerId="LiveId" clId="{3F093672-BDC7-4284-A637-BA32AF5FF07D}" dt="2022-01-30T07:14:36.308" v="409"/>
          <ac:spMkLst>
            <pc:docMk/>
            <pc:sldMk cId="26173371" sldId="258"/>
            <ac:spMk id="68" creationId="{218D6D2A-C51B-41FF-A683-6811EE50F9DF}"/>
          </ac:spMkLst>
        </pc:spChg>
        <pc:spChg chg="add del mod">
          <ac:chgData name="Cara Wilcox" userId="f7eeacaac59bc5af" providerId="LiveId" clId="{3F093672-BDC7-4284-A637-BA32AF5FF07D}" dt="2022-01-30T07:14:38.779" v="410"/>
          <ac:spMkLst>
            <pc:docMk/>
            <pc:sldMk cId="26173371" sldId="258"/>
            <ac:spMk id="70" creationId="{6BC1A5B4-93BD-4C17-A563-3B72BD8F8785}"/>
          </ac:spMkLst>
        </pc:spChg>
        <pc:spChg chg="add del mod">
          <ac:chgData name="Cara Wilcox" userId="f7eeacaac59bc5af" providerId="LiveId" clId="{3F093672-BDC7-4284-A637-BA32AF5FF07D}" dt="2022-01-30T07:14:38.779" v="410"/>
          <ac:spMkLst>
            <pc:docMk/>
            <pc:sldMk cId="26173371" sldId="258"/>
            <ac:spMk id="76" creationId="{BF37C731-D05E-400E-A293-AED254E51D3E}"/>
          </ac:spMkLst>
        </pc:spChg>
        <pc:spChg chg="add del mod">
          <ac:chgData name="Cara Wilcox" userId="f7eeacaac59bc5af" providerId="LiveId" clId="{3F093672-BDC7-4284-A637-BA32AF5FF07D}" dt="2022-01-30T07:14:38.779" v="410"/>
          <ac:spMkLst>
            <pc:docMk/>
            <pc:sldMk cId="26173371" sldId="258"/>
            <ac:spMk id="77" creationId="{9A382A41-EBC0-487F-AA08-7814733D5F87}"/>
          </ac:spMkLst>
        </pc:spChg>
        <pc:grpChg chg="add mod">
          <ac:chgData name="Cara Wilcox" userId="f7eeacaac59bc5af" providerId="LiveId" clId="{3F093672-BDC7-4284-A637-BA32AF5FF07D}" dt="2022-01-30T07:13:19.839" v="404" actId="1076"/>
          <ac:grpSpMkLst>
            <pc:docMk/>
            <pc:sldMk cId="26173371" sldId="258"/>
            <ac:grpSpMk id="29" creationId="{828DE689-F4E0-4240-8A2F-2B22805C6106}"/>
          </ac:grpSpMkLst>
        </pc:grpChg>
        <pc:grpChg chg="add mod">
          <ac:chgData name="Cara Wilcox" userId="f7eeacaac59bc5af" providerId="LiveId" clId="{3F093672-BDC7-4284-A637-BA32AF5FF07D}" dt="2022-01-30T07:13:51.339" v="408" actId="1076"/>
          <ac:grpSpMkLst>
            <pc:docMk/>
            <pc:sldMk cId="26173371" sldId="258"/>
            <ac:grpSpMk id="44" creationId="{B18BCC59-BE7A-41F1-9011-D320DAF79C04}"/>
          </ac:grpSpMkLst>
        </pc:grpChg>
        <pc:grpChg chg="add mod">
          <ac:chgData name="Cara Wilcox" userId="f7eeacaac59bc5af" providerId="LiveId" clId="{3F093672-BDC7-4284-A637-BA32AF5FF07D}" dt="2022-01-30T07:13:28.431" v="405" actId="1076"/>
          <ac:grpSpMkLst>
            <pc:docMk/>
            <pc:sldMk cId="26173371" sldId="258"/>
            <ac:grpSpMk id="45" creationId="{CF88B0D4-9399-4A2C-8D8F-2B21106FA2B8}"/>
          </ac:grpSpMkLst>
        </pc:grpChg>
        <pc:grpChg chg="add del mod">
          <ac:chgData name="Cara Wilcox" userId="f7eeacaac59bc5af" providerId="LiveId" clId="{3F093672-BDC7-4284-A637-BA32AF5FF07D}" dt="2022-01-30T07:14:38.779" v="410"/>
          <ac:grpSpMkLst>
            <pc:docMk/>
            <pc:sldMk cId="26173371" sldId="258"/>
            <ac:grpSpMk id="59" creationId="{322CC0C0-CBD3-4C75-BD53-5165EFF3835F}"/>
          </ac:grpSpMkLst>
        </pc:grpChg>
        <pc:grpChg chg="add del mod">
          <ac:chgData name="Cara Wilcox" userId="f7eeacaac59bc5af" providerId="LiveId" clId="{3F093672-BDC7-4284-A637-BA32AF5FF07D}" dt="2022-01-30T07:14:38.779" v="410"/>
          <ac:grpSpMkLst>
            <pc:docMk/>
            <pc:sldMk cId="26173371" sldId="258"/>
            <ac:grpSpMk id="65" creationId="{582F3289-E94A-43A7-AC70-B80B7AB4CEF0}"/>
          </ac:grpSpMkLst>
        </pc:grpChg>
        <pc:grpChg chg="add del mod">
          <ac:chgData name="Cara Wilcox" userId="f7eeacaac59bc5af" providerId="LiveId" clId="{3F093672-BDC7-4284-A637-BA32AF5FF07D}" dt="2022-01-30T07:14:38.779" v="410"/>
          <ac:grpSpMkLst>
            <pc:docMk/>
            <pc:sldMk cId="26173371" sldId="258"/>
            <ac:grpSpMk id="71" creationId="{E4A1D9D1-C8EE-411E-B083-A50FA3BAA195}"/>
          </ac:grpSpMkLst>
        </pc:grpChg>
        <pc:picChg chg="add mod modCrop">
          <ac:chgData name="Cara Wilcox" userId="f7eeacaac59bc5af" providerId="LiveId" clId="{3F093672-BDC7-4284-A637-BA32AF5FF07D}" dt="2022-01-30T07:03:20.294" v="198" actId="1076"/>
          <ac:picMkLst>
            <pc:docMk/>
            <pc:sldMk cId="26173371" sldId="258"/>
            <ac:picMk id="3" creationId="{8E60BFD9-B985-405D-A820-67A464702C8E}"/>
          </ac:picMkLst>
        </pc:picChg>
        <pc:picChg chg="add del mod">
          <ac:chgData name="Cara Wilcox" userId="f7eeacaac59bc5af" providerId="LiveId" clId="{3F093672-BDC7-4284-A637-BA32AF5FF07D}" dt="2022-01-30T06:54:37.727" v="156" actId="478"/>
          <ac:picMkLst>
            <pc:docMk/>
            <pc:sldMk cId="26173371" sldId="258"/>
            <ac:picMk id="5" creationId="{9CBE1D1B-F36F-4D08-BA70-8591F82F9A03}"/>
          </ac:picMkLst>
        </pc:picChg>
        <pc:picChg chg="add del mod">
          <ac:chgData name="Cara Wilcox" userId="f7eeacaac59bc5af" providerId="LiveId" clId="{3F093672-BDC7-4284-A637-BA32AF5FF07D}" dt="2022-01-30T07:06:30.929" v="205" actId="478"/>
          <ac:picMkLst>
            <pc:docMk/>
            <pc:sldMk cId="26173371" sldId="258"/>
            <ac:picMk id="7" creationId="{1942916D-6551-4268-80D8-92C8C092CE98}"/>
          </ac:picMkLst>
        </pc:picChg>
        <pc:picChg chg="add mod">
          <ac:chgData name="Cara Wilcox" userId="f7eeacaac59bc5af" providerId="LiveId" clId="{3F093672-BDC7-4284-A637-BA32AF5FF07D}" dt="2022-01-30T07:06:47.435" v="208" actId="164"/>
          <ac:picMkLst>
            <pc:docMk/>
            <pc:sldMk cId="26173371" sldId="258"/>
            <ac:picMk id="11" creationId="{F5FBEE73-81F1-4B59-8F88-5F885ABA15CA}"/>
          </ac:picMkLst>
        </pc:picChg>
        <pc:picChg chg="add mod">
          <ac:chgData name="Cara Wilcox" userId="f7eeacaac59bc5af" providerId="LiveId" clId="{3F093672-BDC7-4284-A637-BA32AF5FF07D}" dt="2022-01-30T07:03:20.294" v="198" actId="1076"/>
          <ac:picMkLst>
            <pc:docMk/>
            <pc:sldMk cId="26173371" sldId="258"/>
            <ac:picMk id="12" creationId="{6E93D725-76F2-49F3-9958-7197A4A216CD}"/>
          </ac:picMkLst>
        </pc:picChg>
        <pc:picChg chg="add mod">
          <ac:chgData name="Cara Wilcox" userId="f7eeacaac59bc5af" providerId="LiveId" clId="{3F093672-BDC7-4284-A637-BA32AF5FF07D}" dt="2022-01-30T07:03:20.294" v="198" actId="1076"/>
          <ac:picMkLst>
            <pc:docMk/>
            <pc:sldMk cId="26173371" sldId="258"/>
            <ac:picMk id="13" creationId="{BBA44770-87A0-41D3-A66D-47C52E3F015A}"/>
          </ac:picMkLst>
        </pc:picChg>
        <pc:picChg chg="add mod">
          <ac:chgData name="Cara Wilcox" userId="f7eeacaac59bc5af" providerId="LiveId" clId="{3F093672-BDC7-4284-A637-BA32AF5FF07D}" dt="2022-01-30T07:03:20.294" v="198" actId="1076"/>
          <ac:picMkLst>
            <pc:docMk/>
            <pc:sldMk cId="26173371" sldId="258"/>
            <ac:picMk id="14" creationId="{F2AAC6BE-E6FA-4D2A-B0FB-6794D1D867F4}"/>
          </ac:picMkLst>
        </pc:picChg>
        <pc:picChg chg="add mod">
          <ac:chgData name="Cara Wilcox" userId="f7eeacaac59bc5af" providerId="LiveId" clId="{3F093672-BDC7-4284-A637-BA32AF5FF07D}" dt="2022-01-30T07:03:20.294" v="198" actId="1076"/>
          <ac:picMkLst>
            <pc:docMk/>
            <pc:sldMk cId="26173371" sldId="258"/>
            <ac:picMk id="15" creationId="{D9A7121E-0FBA-4CFD-92B3-8F826A79BDE7}"/>
          </ac:picMkLst>
        </pc:picChg>
        <pc:picChg chg="add mod">
          <ac:chgData name="Cara Wilcox" userId="f7eeacaac59bc5af" providerId="LiveId" clId="{3F093672-BDC7-4284-A637-BA32AF5FF07D}" dt="2022-01-30T07:03:20.294" v="198" actId="1076"/>
          <ac:picMkLst>
            <pc:docMk/>
            <pc:sldMk cId="26173371" sldId="258"/>
            <ac:picMk id="16" creationId="{3A960ED0-9B48-4A2A-82ED-5FA706A35F69}"/>
          </ac:picMkLst>
        </pc:picChg>
        <pc:picChg chg="add mod">
          <ac:chgData name="Cara Wilcox" userId="f7eeacaac59bc5af" providerId="LiveId" clId="{3F093672-BDC7-4284-A637-BA32AF5FF07D}" dt="2022-01-30T07:03:20.294" v="198" actId="1076"/>
          <ac:picMkLst>
            <pc:docMk/>
            <pc:sldMk cId="26173371" sldId="258"/>
            <ac:picMk id="17" creationId="{0C584E3C-4491-442F-8E83-E2A882C0BC98}"/>
          </ac:picMkLst>
        </pc:picChg>
        <pc:picChg chg="add mod">
          <ac:chgData name="Cara Wilcox" userId="f7eeacaac59bc5af" providerId="LiveId" clId="{3F093672-BDC7-4284-A637-BA32AF5FF07D}" dt="2022-01-30T07:03:20.294" v="198" actId="1076"/>
          <ac:picMkLst>
            <pc:docMk/>
            <pc:sldMk cId="26173371" sldId="258"/>
            <ac:picMk id="18" creationId="{ED6798CD-3BF8-443B-BE32-7A82C9FC2436}"/>
          </ac:picMkLst>
        </pc:picChg>
        <pc:picChg chg="add mod">
          <ac:chgData name="Cara Wilcox" userId="f7eeacaac59bc5af" providerId="LiveId" clId="{3F093672-BDC7-4284-A637-BA32AF5FF07D}" dt="2022-01-30T07:06:47.435" v="208" actId="164"/>
          <ac:picMkLst>
            <pc:docMk/>
            <pc:sldMk cId="26173371" sldId="258"/>
            <ac:picMk id="19" creationId="{C7880055-A469-4F34-AFF3-13D2B40A26A8}"/>
          </ac:picMkLst>
        </pc:picChg>
        <pc:picChg chg="add del mod">
          <ac:chgData name="Cara Wilcox" userId="f7eeacaac59bc5af" providerId="LiveId" clId="{3F093672-BDC7-4284-A637-BA32AF5FF07D}" dt="2022-01-30T06:57:33.899" v="167" actId="478"/>
          <ac:picMkLst>
            <pc:docMk/>
            <pc:sldMk cId="26173371" sldId="258"/>
            <ac:picMk id="20" creationId="{94649A97-F45A-45E7-9D9C-A4FF5CB8029D}"/>
          </ac:picMkLst>
        </pc:picChg>
        <pc:picChg chg="add mod">
          <ac:chgData name="Cara Wilcox" userId="f7eeacaac59bc5af" providerId="LiveId" clId="{3F093672-BDC7-4284-A637-BA32AF5FF07D}" dt="2022-01-30T07:06:47.435" v="208" actId="164"/>
          <ac:picMkLst>
            <pc:docMk/>
            <pc:sldMk cId="26173371" sldId="258"/>
            <ac:picMk id="23" creationId="{E1BC0048-3257-4393-AD42-B388E4E88271}"/>
          </ac:picMkLst>
        </pc:picChg>
        <pc:picChg chg="add mod">
          <ac:chgData name="Cara Wilcox" userId="f7eeacaac59bc5af" providerId="LiveId" clId="{3F093672-BDC7-4284-A637-BA32AF5FF07D}" dt="2022-01-30T07:07:01.485" v="210" actId="164"/>
          <ac:picMkLst>
            <pc:docMk/>
            <pc:sldMk cId="26173371" sldId="258"/>
            <ac:picMk id="24" creationId="{AC0E4B53-F014-413E-A857-60062C19186C}"/>
          </ac:picMkLst>
        </pc:picChg>
        <pc:picChg chg="add mod">
          <ac:chgData name="Cara Wilcox" userId="f7eeacaac59bc5af" providerId="LiveId" clId="{3F093672-BDC7-4284-A637-BA32AF5FF07D}" dt="2022-01-30T07:07:01.485" v="210" actId="164"/>
          <ac:picMkLst>
            <pc:docMk/>
            <pc:sldMk cId="26173371" sldId="258"/>
            <ac:picMk id="28" creationId="{42408A2F-8350-4F2C-8CB4-730D02CF40E8}"/>
          </ac:picMkLst>
        </pc:picChg>
        <pc:picChg chg="add mod">
          <ac:chgData name="Cara Wilcox" userId="f7eeacaac59bc5af" providerId="LiveId" clId="{3F093672-BDC7-4284-A637-BA32AF5FF07D}" dt="2022-01-30T07:06:56.333" v="209" actId="164"/>
          <ac:picMkLst>
            <pc:docMk/>
            <pc:sldMk cId="26173371" sldId="258"/>
            <ac:picMk id="33" creationId="{ACDBC7D1-3AD7-44EE-A1CF-7230A1F1FA4C}"/>
          </ac:picMkLst>
        </pc:picChg>
        <pc:picChg chg="add mod">
          <ac:chgData name="Cara Wilcox" userId="f7eeacaac59bc5af" providerId="LiveId" clId="{3F093672-BDC7-4284-A637-BA32AF5FF07D}" dt="2022-01-30T07:06:56.333" v="209" actId="164"/>
          <ac:picMkLst>
            <pc:docMk/>
            <pc:sldMk cId="26173371" sldId="258"/>
            <ac:picMk id="35" creationId="{CF3A347B-A8CE-4858-81B0-1FEFF786CC98}"/>
          </ac:picMkLst>
        </pc:picChg>
        <pc:picChg chg="add mod">
          <ac:chgData name="Cara Wilcox" userId="f7eeacaac59bc5af" providerId="LiveId" clId="{3F093672-BDC7-4284-A637-BA32AF5FF07D}" dt="2022-01-30T07:06:56.333" v="209" actId="164"/>
          <ac:picMkLst>
            <pc:docMk/>
            <pc:sldMk cId="26173371" sldId="258"/>
            <ac:picMk id="38" creationId="{7EBC8333-1B90-4897-BA25-21EAC9151899}"/>
          </ac:picMkLst>
        </pc:picChg>
        <pc:picChg chg="del">
          <ac:chgData name="Cara Wilcox" userId="f7eeacaac59bc5af" providerId="LiveId" clId="{3F093672-BDC7-4284-A637-BA32AF5FF07D}" dt="2022-01-30T06:43:26.459" v="83" actId="478"/>
          <ac:picMkLst>
            <pc:docMk/>
            <pc:sldMk cId="26173371" sldId="258"/>
            <ac:picMk id="40" creationId="{C83EC035-04B5-416E-B79B-F05CD05432C7}"/>
          </ac:picMkLst>
        </pc:picChg>
        <pc:picChg chg="add del mod">
          <ac:chgData name="Cara Wilcox" userId="f7eeacaac59bc5af" providerId="LiveId" clId="{3F093672-BDC7-4284-A637-BA32AF5FF07D}" dt="2022-01-30T07:01:53.601" v="190" actId="478"/>
          <ac:picMkLst>
            <pc:docMk/>
            <pc:sldMk cId="26173371" sldId="258"/>
            <ac:picMk id="41" creationId="{A512D343-0633-43BB-A2A5-AD243E48A11E}"/>
          </ac:picMkLst>
        </pc:picChg>
        <pc:picChg chg="add mod">
          <ac:chgData name="Cara Wilcox" userId="f7eeacaac59bc5af" providerId="LiveId" clId="{3F093672-BDC7-4284-A637-BA32AF5FF07D}" dt="2022-01-30T07:07:01.485" v="210" actId="164"/>
          <ac:picMkLst>
            <pc:docMk/>
            <pc:sldMk cId="26173371" sldId="258"/>
            <ac:picMk id="42" creationId="{3D3706E2-FA5D-48FF-8850-45B2938F7370}"/>
          </ac:picMkLst>
        </pc:picChg>
        <pc:picChg chg="add del">
          <ac:chgData name="Cara Wilcox" userId="f7eeacaac59bc5af" providerId="LiveId" clId="{3F093672-BDC7-4284-A637-BA32AF5FF07D}" dt="2022-01-30T07:15:08.536" v="412" actId="478"/>
          <ac:picMkLst>
            <pc:docMk/>
            <pc:sldMk cId="26173371" sldId="258"/>
            <ac:picMk id="46" creationId="{C57932CD-02EA-4C95-9563-5C0C349548FF}"/>
          </ac:picMkLst>
        </pc:picChg>
        <pc:picChg chg="add del mod">
          <ac:chgData name="Cara Wilcox" userId="f7eeacaac59bc5af" providerId="LiveId" clId="{3F093672-BDC7-4284-A637-BA32AF5FF07D}" dt="2022-01-30T07:14:38.779" v="410"/>
          <ac:picMkLst>
            <pc:docMk/>
            <pc:sldMk cId="26173371" sldId="258"/>
            <ac:picMk id="51" creationId="{6B0E539F-2727-4D43-AE54-BBD5E1AFD1EB}"/>
          </ac:picMkLst>
        </pc:picChg>
        <pc:picChg chg="add del mod">
          <ac:chgData name="Cara Wilcox" userId="f7eeacaac59bc5af" providerId="LiveId" clId="{3F093672-BDC7-4284-A637-BA32AF5FF07D}" dt="2022-01-30T07:14:38.779" v="410"/>
          <ac:picMkLst>
            <pc:docMk/>
            <pc:sldMk cId="26173371" sldId="258"/>
            <ac:picMk id="52" creationId="{70AEFEF7-6E2D-443A-B259-8E70E64BFFCA}"/>
          </ac:picMkLst>
        </pc:picChg>
        <pc:picChg chg="add del mod">
          <ac:chgData name="Cara Wilcox" userId="f7eeacaac59bc5af" providerId="LiveId" clId="{3F093672-BDC7-4284-A637-BA32AF5FF07D}" dt="2022-01-30T07:14:38.779" v="410"/>
          <ac:picMkLst>
            <pc:docMk/>
            <pc:sldMk cId="26173371" sldId="258"/>
            <ac:picMk id="53" creationId="{C367E661-0971-4FD5-BD62-E4220740F254}"/>
          </ac:picMkLst>
        </pc:picChg>
        <pc:picChg chg="add del mod">
          <ac:chgData name="Cara Wilcox" userId="f7eeacaac59bc5af" providerId="LiveId" clId="{3F093672-BDC7-4284-A637-BA32AF5FF07D}" dt="2022-01-30T07:14:38.779" v="410"/>
          <ac:picMkLst>
            <pc:docMk/>
            <pc:sldMk cId="26173371" sldId="258"/>
            <ac:picMk id="54" creationId="{78709871-8940-408D-A42D-72D44563C9E8}"/>
          </ac:picMkLst>
        </pc:picChg>
        <pc:picChg chg="add del mod">
          <ac:chgData name="Cara Wilcox" userId="f7eeacaac59bc5af" providerId="LiveId" clId="{3F093672-BDC7-4284-A637-BA32AF5FF07D}" dt="2022-01-30T07:14:38.779" v="410"/>
          <ac:picMkLst>
            <pc:docMk/>
            <pc:sldMk cId="26173371" sldId="258"/>
            <ac:picMk id="55" creationId="{B8FC0513-8135-4DBF-9F61-B84C38292CF5}"/>
          </ac:picMkLst>
        </pc:picChg>
        <pc:picChg chg="add del mod">
          <ac:chgData name="Cara Wilcox" userId="f7eeacaac59bc5af" providerId="LiveId" clId="{3F093672-BDC7-4284-A637-BA32AF5FF07D}" dt="2022-01-30T07:14:38.779" v="410"/>
          <ac:picMkLst>
            <pc:docMk/>
            <pc:sldMk cId="26173371" sldId="258"/>
            <ac:picMk id="56" creationId="{8223976A-7366-448A-B8C8-0251E62AD5A0}"/>
          </ac:picMkLst>
        </pc:picChg>
        <pc:picChg chg="add del mod">
          <ac:chgData name="Cara Wilcox" userId="f7eeacaac59bc5af" providerId="LiveId" clId="{3F093672-BDC7-4284-A637-BA32AF5FF07D}" dt="2022-01-30T07:14:38.779" v="410"/>
          <ac:picMkLst>
            <pc:docMk/>
            <pc:sldMk cId="26173371" sldId="258"/>
            <ac:picMk id="57" creationId="{0EC6D288-4ACC-4E66-9EC2-8B83EE34C8F0}"/>
          </ac:picMkLst>
        </pc:picChg>
        <pc:picChg chg="add del mod">
          <ac:chgData name="Cara Wilcox" userId="f7eeacaac59bc5af" providerId="LiveId" clId="{3F093672-BDC7-4284-A637-BA32AF5FF07D}" dt="2022-01-30T07:14:38.779" v="410"/>
          <ac:picMkLst>
            <pc:docMk/>
            <pc:sldMk cId="26173371" sldId="258"/>
            <ac:picMk id="58" creationId="{45C22924-B3CC-4FA2-9F38-0B5067ADAFD7}"/>
          </ac:picMkLst>
        </pc:picChg>
        <pc:picChg chg="mod">
          <ac:chgData name="Cara Wilcox" userId="f7eeacaac59bc5af" providerId="LiveId" clId="{3F093672-BDC7-4284-A637-BA32AF5FF07D}" dt="2022-01-30T07:14:36.308" v="409"/>
          <ac:picMkLst>
            <pc:docMk/>
            <pc:sldMk cId="26173371" sldId="258"/>
            <ac:picMk id="60" creationId="{249B9D60-4776-4DC4-9943-FE532C4C19CF}"/>
          </ac:picMkLst>
        </pc:picChg>
        <pc:picChg chg="mod">
          <ac:chgData name="Cara Wilcox" userId="f7eeacaac59bc5af" providerId="LiveId" clId="{3F093672-BDC7-4284-A637-BA32AF5FF07D}" dt="2022-01-30T07:14:36.308" v="409"/>
          <ac:picMkLst>
            <pc:docMk/>
            <pc:sldMk cId="26173371" sldId="258"/>
            <ac:picMk id="61" creationId="{437D4EE5-2C9A-40C4-A8BF-955D6653C3DC}"/>
          </ac:picMkLst>
        </pc:picChg>
        <pc:picChg chg="mod">
          <ac:chgData name="Cara Wilcox" userId="f7eeacaac59bc5af" providerId="LiveId" clId="{3F093672-BDC7-4284-A637-BA32AF5FF07D}" dt="2022-01-30T07:14:36.308" v="409"/>
          <ac:picMkLst>
            <pc:docMk/>
            <pc:sldMk cId="26173371" sldId="258"/>
            <ac:picMk id="63" creationId="{17FBD586-BEB7-404F-A054-9109197DF626}"/>
          </ac:picMkLst>
        </pc:picChg>
        <pc:picChg chg="mod">
          <ac:chgData name="Cara Wilcox" userId="f7eeacaac59bc5af" providerId="LiveId" clId="{3F093672-BDC7-4284-A637-BA32AF5FF07D}" dt="2022-01-30T07:14:36.308" v="409"/>
          <ac:picMkLst>
            <pc:docMk/>
            <pc:sldMk cId="26173371" sldId="258"/>
            <ac:picMk id="66" creationId="{0A8530AF-53D9-478C-A554-20C5AAA10012}"/>
          </ac:picMkLst>
        </pc:picChg>
        <pc:picChg chg="mod">
          <ac:chgData name="Cara Wilcox" userId="f7eeacaac59bc5af" providerId="LiveId" clId="{3F093672-BDC7-4284-A637-BA32AF5FF07D}" dt="2022-01-30T07:14:36.308" v="409"/>
          <ac:picMkLst>
            <pc:docMk/>
            <pc:sldMk cId="26173371" sldId="258"/>
            <ac:picMk id="67" creationId="{2BCAABB7-AA59-4230-9A24-D43AD8B8A057}"/>
          </ac:picMkLst>
        </pc:picChg>
        <pc:picChg chg="mod">
          <ac:chgData name="Cara Wilcox" userId="f7eeacaac59bc5af" providerId="LiveId" clId="{3F093672-BDC7-4284-A637-BA32AF5FF07D}" dt="2022-01-30T07:14:36.308" v="409"/>
          <ac:picMkLst>
            <pc:docMk/>
            <pc:sldMk cId="26173371" sldId="258"/>
            <ac:picMk id="69" creationId="{8F94E0B1-BD2F-48A1-A083-C5717521743E}"/>
          </ac:picMkLst>
        </pc:picChg>
        <pc:picChg chg="mod">
          <ac:chgData name="Cara Wilcox" userId="f7eeacaac59bc5af" providerId="LiveId" clId="{3F093672-BDC7-4284-A637-BA32AF5FF07D}" dt="2022-01-30T07:14:36.308" v="409"/>
          <ac:picMkLst>
            <pc:docMk/>
            <pc:sldMk cId="26173371" sldId="258"/>
            <ac:picMk id="72" creationId="{5B6E57C3-B874-4E65-BFD2-990E9483AA8B}"/>
          </ac:picMkLst>
        </pc:picChg>
        <pc:picChg chg="mod">
          <ac:chgData name="Cara Wilcox" userId="f7eeacaac59bc5af" providerId="LiveId" clId="{3F093672-BDC7-4284-A637-BA32AF5FF07D}" dt="2022-01-30T07:14:36.308" v="409"/>
          <ac:picMkLst>
            <pc:docMk/>
            <pc:sldMk cId="26173371" sldId="258"/>
            <ac:picMk id="73" creationId="{A10EACD7-6CDB-4168-BDD8-7E705578D0DD}"/>
          </ac:picMkLst>
        </pc:picChg>
        <pc:picChg chg="mod">
          <ac:chgData name="Cara Wilcox" userId="f7eeacaac59bc5af" providerId="LiveId" clId="{3F093672-BDC7-4284-A637-BA32AF5FF07D}" dt="2022-01-30T07:14:36.308" v="409"/>
          <ac:picMkLst>
            <pc:docMk/>
            <pc:sldMk cId="26173371" sldId="258"/>
            <ac:picMk id="74" creationId="{F8AF4696-23E8-45BA-A565-2A74D26D53CC}"/>
          </ac:picMkLst>
        </pc:picChg>
        <pc:picChg chg="add del mod">
          <ac:chgData name="Cara Wilcox" userId="f7eeacaac59bc5af" providerId="LiveId" clId="{3F093672-BDC7-4284-A637-BA32AF5FF07D}" dt="2022-01-30T07:14:38.779" v="410"/>
          <ac:picMkLst>
            <pc:docMk/>
            <pc:sldMk cId="26173371" sldId="258"/>
            <ac:picMk id="75" creationId="{1BEE3334-0953-4713-8F0B-BB2EF9061195}"/>
          </ac:picMkLst>
        </pc:picChg>
        <pc:picChg chg="add mod">
          <ac:chgData name="Cara Wilcox" userId="f7eeacaac59bc5af" providerId="LiveId" clId="{3F093672-BDC7-4284-A637-BA32AF5FF07D}" dt="2022-01-30T07:11:18.853" v="401" actId="1076"/>
          <ac:picMkLst>
            <pc:docMk/>
            <pc:sldMk cId="26173371" sldId="258"/>
            <ac:picMk id="1026" creationId="{007CC9DE-C17C-4145-9D38-6AA86F2DB536}"/>
          </ac:picMkLst>
        </pc:picChg>
      </pc:sldChg>
      <pc:sldChg chg="new del">
        <pc:chgData name="Cara Wilcox" userId="f7eeacaac59bc5af" providerId="LiveId" clId="{3F093672-BDC7-4284-A637-BA32AF5FF07D}" dt="2022-01-30T06:41:41.615" v="1" actId="47"/>
        <pc:sldMkLst>
          <pc:docMk/>
          <pc:sldMk cId="1609257812"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DFB14-741B-4176-AD27-4BA380720F9B}"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AAD87-2160-4B23-A45A-7F1D817DF4F1}" type="slidenum">
              <a:rPr lang="en-US" smtClean="0"/>
              <a:t>‹#›</a:t>
            </a:fld>
            <a:endParaRPr lang="en-US"/>
          </a:p>
        </p:txBody>
      </p:sp>
    </p:spTree>
    <p:extLst>
      <p:ext uri="{BB962C8B-B14F-4D97-AF65-F5344CB8AC3E}">
        <p14:creationId xmlns:p14="http://schemas.microsoft.com/office/powerpoint/2010/main" val="231066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IVD companion diagnostics are, by definition, essential for the safe and effective use of a corresponding therapeutic product and may be used to: </a:t>
            </a:r>
          </a:p>
          <a:p>
            <a:pPr marL="342900" indent="-342900">
              <a:buAutoNum type="arabicParenR"/>
            </a:pPr>
            <a:r>
              <a:rPr lang="en-US" sz="1800" b="0" i="0" u="none" strike="noStrike" baseline="0" dirty="0">
                <a:solidFill>
                  <a:srgbClr val="000000"/>
                </a:solidFill>
                <a:latin typeface="Times New Roman" panose="02020603050405020304" pitchFamily="18" charset="0"/>
              </a:rPr>
              <a:t>identify patients who are most likely to benefit from the therapeutic product; </a:t>
            </a:r>
          </a:p>
          <a:p>
            <a:pPr marL="342900" indent="-342900">
              <a:buAutoNum type="arabicParenR"/>
            </a:pPr>
            <a:r>
              <a:rPr lang="en-US" sz="1800" b="0" i="0" u="none" strike="noStrike" baseline="0" dirty="0">
                <a:solidFill>
                  <a:srgbClr val="000000"/>
                </a:solidFill>
                <a:latin typeface="Times New Roman" panose="02020603050405020304" pitchFamily="18" charset="0"/>
              </a:rPr>
              <a:t>identify patients likely to be at increased risk for serious adverse reactions as a result of treatment with the therapeutic product;</a:t>
            </a:r>
          </a:p>
          <a:p>
            <a:pPr marL="342900" indent="-342900">
              <a:buAutoNum type="arabicParenR"/>
            </a:pPr>
            <a:r>
              <a:rPr lang="en-US" sz="1800" b="0" i="0" u="none" strike="noStrike" baseline="0" dirty="0">
                <a:solidFill>
                  <a:srgbClr val="000000"/>
                </a:solidFill>
                <a:latin typeface="Times New Roman" panose="02020603050405020304" pitchFamily="18" charset="0"/>
              </a:rPr>
              <a:t>monitor response to treatment with the therapeutic product for the purpose of adjusting treatment (e.g., schedule, dose, discontinuation) to achieve improved safety or effectiveness; or </a:t>
            </a:r>
          </a:p>
          <a:p>
            <a:pPr marL="342900" indent="-342900">
              <a:buAutoNum type="arabicParenR"/>
            </a:pPr>
            <a:r>
              <a:rPr lang="en-US" sz="1800" b="0" i="0" u="none" strike="noStrike" baseline="0" dirty="0">
                <a:solidFill>
                  <a:srgbClr val="000000"/>
                </a:solidFill>
                <a:latin typeface="Times New Roman" panose="02020603050405020304" pitchFamily="18" charset="0"/>
              </a:rPr>
              <a:t>identify patients in the population for whom the therapeutic product has been adequately studied and found to be safe and effective (i.e., there is insufficient information about the safety and effectiveness of the therapeutic product in any other population).</a:t>
            </a:r>
          </a:p>
          <a:p>
            <a:pPr marL="0" indent="0">
              <a:buNone/>
            </a:pPr>
            <a:r>
              <a:rPr lang="en-US" sz="1200" b="0" i="0" u="none" strike="noStrike" baseline="0" dirty="0">
                <a:solidFill>
                  <a:srgbClr val="000000"/>
                </a:solidFill>
                <a:latin typeface="Times New Roman" panose="02020603050405020304" pitchFamily="18" charset="0"/>
              </a:rPr>
              <a:t>“In Vitro Companion Diagnostic Devices,” FDA Guidance</a:t>
            </a:r>
            <a:endParaRPr lang="en-US" b="0" dirty="0"/>
          </a:p>
        </p:txBody>
      </p:sp>
      <p:sp>
        <p:nvSpPr>
          <p:cNvPr id="4" name="Slide Number Placeholder 3"/>
          <p:cNvSpPr>
            <a:spLocks noGrp="1"/>
          </p:cNvSpPr>
          <p:nvPr>
            <p:ph type="sldNum" sz="quarter" idx="5"/>
          </p:nvPr>
        </p:nvSpPr>
        <p:spPr/>
        <p:txBody>
          <a:bodyPr/>
          <a:lstStyle/>
          <a:p>
            <a:fld id="{5F4AAD87-2160-4B23-A45A-7F1D817DF4F1}" type="slidenum">
              <a:rPr lang="en-US" smtClean="0"/>
              <a:t>1</a:t>
            </a:fld>
            <a:endParaRPr lang="en-US"/>
          </a:p>
        </p:txBody>
      </p:sp>
    </p:spTree>
    <p:extLst>
      <p:ext uri="{BB962C8B-B14F-4D97-AF65-F5344CB8AC3E}">
        <p14:creationId xmlns:p14="http://schemas.microsoft.com/office/powerpoint/2010/main" val="178909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 Cover">
    <p:bg>
      <p:bgPr>
        <a:solidFill>
          <a:schemeClr val="accent1"/>
        </a:solidFill>
        <a:effectLst/>
      </p:bgPr>
    </p:bg>
    <p:spTree>
      <p:nvGrpSpPr>
        <p:cNvPr id="1" name=""/>
        <p:cNvGrpSpPr/>
        <p:nvPr/>
      </p:nvGrpSpPr>
      <p:grpSpPr>
        <a:xfrm>
          <a:off x="0" y="0"/>
          <a:ext cx="0" cy="0"/>
          <a:chOff x="0" y="0"/>
          <a:chExt cx="0" cy="0"/>
        </a:xfrm>
      </p:grpSpPr>
      <p:pic>
        <p:nvPicPr>
          <p:cNvPr id="11" name="Picture 10" descr="A person with curly hair&#10;&#10;Description automatically generated">
            <a:extLst>
              <a:ext uri="{FF2B5EF4-FFF2-40B4-BE49-F238E27FC236}">
                <a16:creationId xmlns:a16="http://schemas.microsoft.com/office/drawing/2014/main" id="{E7CF50ED-4D32-4B8D-9C22-408AF116DE1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3705" t="22736" r="19694" b="4051"/>
          <a:stretch/>
        </p:blipFill>
        <p:spPr>
          <a:xfrm>
            <a:off x="3465997" y="-1"/>
            <a:ext cx="8726004" cy="6858001"/>
          </a:xfrm>
          <a:prstGeom prst="rect">
            <a:avLst/>
          </a:prstGeom>
        </p:spPr>
      </p:pic>
      <p:sp>
        <p:nvSpPr>
          <p:cNvPr id="12" name="Parallelogram 3">
            <a:extLst>
              <a:ext uri="{FF2B5EF4-FFF2-40B4-BE49-F238E27FC236}">
                <a16:creationId xmlns:a16="http://schemas.microsoft.com/office/drawing/2014/main" id="{F9F35A12-8A8F-46E2-B706-83604EBB4919}"/>
              </a:ext>
            </a:extLst>
          </p:cNvPr>
          <p:cNvSpPr/>
          <p:nvPr/>
        </p:nvSpPr>
        <p:spPr>
          <a:xfrm rot="21121589" flipH="1">
            <a:off x="-107001" y="-377451"/>
            <a:ext cx="6789668" cy="7745639"/>
          </a:xfrm>
          <a:custGeom>
            <a:avLst/>
            <a:gdLst>
              <a:gd name="connsiteX0" fmla="*/ 0 w 9445318"/>
              <a:gd name="connsiteY0" fmla="*/ 8091222 h 8091222"/>
              <a:gd name="connsiteX1" fmla="*/ 2022806 w 9445318"/>
              <a:gd name="connsiteY1" fmla="*/ 0 h 8091222"/>
              <a:gd name="connsiteX2" fmla="*/ 9445318 w 9445318"/>
              <a:gd name="connsiteY2" fmla="*/ 0 h 8091222"/>
              <a:gd name="connsiteX3" fmla="*/ 7422513 w 9445318"/>
              <a:gd name="connsiteY3" fmla="*/ 8091222 h 8091222"/>
              <a:gd name="connsiteX4" fmla="*/ 0 w 9445318"/>
              <a:gd name="connsiteY4" fmla="*/ 8091222 h 8091222"/>
              <a:gd name="connsiteX0" fmla="*/ 0 w 9445318"/>
              <a:gd name="connsiteY0" fmla="*/ 8091222 h 8091222"/>
              <a:gd name="connsiteX1" fmla="*/ 1808357 w 9445318"/>
              <a:gd name="connsiteY1" fmla="*/ 837949 h 8091222"/>
              <a:gd name="connsiteX2" fmla="*/ 9445318 w 9445318"/>
              <a:gd name="connsiteY2" fmla="*/ 0 h 8091222"/>
              <a:gd name="connsiteX3" fmla="*/ 7422513 w 9445318"/>
              <a:gd name="connsiteY3" fmla="*/ 8091222 h 8091222"/>
              <a:gd name="connsiteX4" fmla="*/ 0 w 9445318"/>
              <a:gd name="connsiteY4" fmla="*/ 8091222 h 8091222"/>
              <a:gd name="connsiteX0" fmla="*/ 0 w 7422513"/>
              <a:gd name="connsiteY0" fmla="*/ 7757614 h 7757614"/>
              <a:gd name="connsiteX1" fmla="*/ 1808357 w 7422513"/>
              <a:gd name="connsiteY1" fmla="*/ 504341 h 7757614"/>
              <a:gd name="connsiteX2" fmla="*/ 5827593 w 7422513"/>
              <a:gd name="connsiteY2" fmla="*/ 0 h 7757614"/>
              <a:gd name="connsiteX3" fmla="*/ 7422513 w 7422513"/>
              <a:gd name="connsiteY3" fmla="*/ 7757614 h 7757614"/>
              <a:gd name="connsiteX4" fmla="*/ 0 w 7422513"/>
              <a:gd name="connsiteY4" fmla="*/ 7757614 h 7757614"/>
              <a:gd name="connsiteX0" fmla="*/ 0 w 6439007"/>
              <a:gd name="connsiteY0" fmla="*/ 7757614 h 7757614"/>
              <a:gd name="connsiteX1" fmla="*/ 1808357 w 6439007"/>
              <a:gd name="connsiteY1" fmla="*/ 504341 h 7757614"/>
              <a:gd name="connsiteX2" fmla="*/ 5827593 w 6439007"/>
              <a:gd name="connsiteY2" fmla="*/ 0 h 7757614"/>
              <a:gd name="connsiteX3" fmla="*/ 6439007 w 6439007"/>
              <a:gd name="connsiteY3" fmla="*/ 6092001 h 7757614"/>
              <a:gd name="connsiteX4" fmla="*/ 0 w 6439007"/>
              <a:gd name="connsiteY4" fmla="*/ 7757614 h 7757614"/>
              <a:gd name="connsiteX0" fmla="*/ 0 w 6808922"/>
              <a:gd name="connsiteY0" fmla="*/ 7757614 h 7757614"/>
              <a:gd name="connsiteX1" fmla="*/ 1808357 w 6808922"/>
              <a:gd name="connsiteY1" fmla="*/ 504341 h 7757614"/>
              <a:gd name="connsiteX2" fmla="*/ 5827593 w 6808922"/>
              <a:gd name="connsiteY2" fmla="*/ 0 h 7757614"/>
              <a:gd name="connsiteX3" fmla="*/ 6808922 w 6808922"/>
              <a:gd name="connsiteY3" fmla="*/ 6775962 h 7757614"/>
              <a:gd name="connsiteX4" fmla="*/ 0 w 6808922"/>
              <a:gd name="connsiteY4" fmla="*/ 7757614 h 7757614"/>
              <a:gd name="connsiteX0" fmla="*/ 0 w 6808922"/>
              <a:gd name="connsiteY0" fmla="*/ 7772104 h 7772104"/>
              <a:gd name="connsiteX1" fmla="*/ 1808357 w 6808922"/>
              <a:gd name="connsiteY1" fmla="*/ 518831 h 7772104"/>
              <a:gd name="connsiteX2" fmla="*/ 5848646 w 6808922"/>
              <a:gd name="connsiteY2" fmla="*/ 0 h 7772104"/>
              <a:gd name="connsiteX3" fmla="*/ 6808922 w 6808922"/>
              <a:gd name="connsiteY3" fmla="*/ 6790452 h 7772104"/>
              <a:gd name="connsiteX4" fmla="*/ 0 w 6808922"/>
              <a:gd name="connsiteY4" fmla="*/ 7772104 h 7772104"/>
              <a:gd name="connsiteX0" fmla="*/ 0 w 6769765"/>
              <a:gd name="connsiteY0" fmla="*/ 7639662 h 7639662"/>
              <a:gd name="connsiteX1" fmla="*/ 1769200 w 6769765"/>
              <a:gd name="connsiteY1" fmla="*/ 518831 h 7639662"/>
              <a:gd name="connsiteX2" fmla="*/ 5809489 w 6769765"/>
              <a:gd name="connsiteY2" fmla="*/ 0 h 7639662"/>
              <a:gd name="connsiteX3" fmla="*/ 6769765 w 6769765"/>
              <a:gd name="connsiteY3" fmla="*/ 6790452 h 7639662"/>
              <a:gd name="connsiteX4" fmla="*/ 0 w 6769765"/>
              <a:gd name="connsiteY4" fmla="*/ 7639662 h 7639662"/>
              <a:gd name="connsiteX0" fmla="*/ 0 w 6791039"/>
              <a:gd name="connsiteY0" fmla="*/ 7734975 h 7734975"/>
              <a:gd name="connsiteX1" fmla="*/ 1790474 w 6791039"/>
              <a:gd name="connsiteY1" fmla="*/ 518831 h 7734975"/>
              <a:gd name="connsiteX2" fmla="*/ 5830763 w 6791039"/>
              <a:gd name="connsiteY2" fmla="*/ 0 h 7734975"/>
              <a:gd name="connsiteX3" fmla="*/ 6791039 w 6791039"/>
              <a:gd name="connsiteY3" fmla="*/ 6790452 h 7734975"/>
              <a:gd name="connsiteX4" fmla="*/ 0 w 6791039"/>
              <a:gd name="connsiteY4" fmla="*/ 7734975 h 7734975"/>
              <a:gd name="connsiteX0" fmla="*/ 0 w 6791039"/>
              <a:gd name="connsiteY0" fmla="*/ 7734975 h 7734975"/>
              <a:gd name="connsiteX1" fmla="*/ 1752902 w 6791039"/>
              <a:gd name="connsiteY1" fmla="*/ 662593 h 7734975"/>
              <a:gd name="connsiteX2" fmla="*/ 5830763 w 6791039"/>
              <a:gd name="connsiteY2" fmla="*/ 0 h 7734975"/>
              <a:gd name="connsiteX3" fmla="*/ 6791039 w 6791039"/>
              <a:gd name="connsiteY3" fmla="*/ 6790452 h 7734975"/>
              <a:gd name="connsiteX4" fmla="*/ 0 w 6791039"/>
              <a:gd name="connsiteY4" fmla="*/ 7734975 h 7734975"/>
              <a:gd name="connsiteX0" fmla="*/ 0 w 6791039"/>
              <a:gd name="connsiteY0" fmla="*/ 7734975 h 7734975"/>
              <a:gd name="connsiteX1" fmla="*/ 1768171 w 6791039"/>
              <a:gd name="connsiteY1" fmla="*/ 571853 h 7734975"/>
              <a:gd name="connsiteX2" fmla="*/ 5830763 w 6791039"/>
              <a:gd name="connsiteY2" fmla="*/ 0 h 7734975"/>
              <a:gd name="connsiteX3" fmla="*/ 6791039 w 6791039"/>
              <a:gd name="connsiteY3" fmla="*/ 6790452 h 7734975"/>
              <a:gd name="connsiteX4" fmla="*/ 0 w 6791039"/>
              <a:gd name="connsiteY4" fmla="*/ 7734975 h 7734975"/>
              <a:gd name="connsiteX0" fmla="*/ 0 w 6791039"/>
              <a:gd name="connsiteY0" fmla="*/ 7663898 h 7663898"/>
              <a:gd name="connsiteX1" fmla="*/ 1768171 w 6791039"/>
              <a:gd name="connsiteY1" fmla="*/ 500776 h 7663898"/>
              <a:gd name="connsiteX2" fmla="*/ 5789423 w 6791039"/>
              <a:gd name="connsiteY2" fmla="*/ 0 h 7663898"/>
              <a:gd name="connsiteX3" fmla="*/ 6791039 w 6791039"/>
              <a:gd name="connsiteY3" fmla="*/ 6719375 h 7663898"/>
              <a:gd name="connsiteX4" fmla="*/ 0 w 6791039"/>
              <a:gd name="connsiteY4" fmla="*/ 7663898 h 7663898"/>
              <a:gd name="connsiteX0" fmla="*/ 0 w 6791039"/>
              <a:gd name="connsiteY0" fmla="*/ 7731040 h 7731040"/>
              <a:gd name="connsiteX1" fmla="*/ 1768171 w 6791039"/>
              <a:gd name="connsiteY1" fmla="*/ 567918 h 7731040"/>
              <a:gd name="connsiteX2" fmla="*/ 5835977 w 6791039"/>
              <a:gd name="connsiteY2" fmla="*/ 0 h 7731040"/>
              <a:gd name="connsiteX3" fmla="*/ 6791039 w 6791039"/>
              <a:gd name="connsiteY3" fmla="*/ 6786517 h 7731040"/>
              <a:gd name="connsiteX4" fmla="*/ 0 w 6791039"/>
              <a:gd name="connsiteY4" fmla="*/ 7731040 h 7731040"/>
              <a:gd name="connsiteX0" fmla="*/ 0 w 6791039"/>
              <a:gd name="connsiteY0" fmla="*/ 7735850 h 7735850"/>
              <a:gd name="connsiteX1" fmla="*/ 1768171 w 6791039"/>
              <a:gd name="connsiteY1" fmla="*/ 572728 h 7735850"/>
              <a:gd name="connsiteX2" fmla="*/ 5842966 w 6791039"/>
              <a:gd name="connsiteY2" fmla="*/ 0 h 7735850"/>
              <a:gd name="connsiteX3" fmla="*/ 6791039 w 6791039"/>
              <a:gd name="connsiteY3" fmla="*/ 6791327 h 7735850"/>
              <a:gd name="connsiteX4" fmla="*/ 0 w 6791039"/>
              <a:gd name="connsiteY4" fmla="*/ 7735850 h 7735850"/>
              <a:gd name="connsiteX0" fmla="*/ 0 w 6789668"/>
              <a:gd name="connsiteY0" fmla="*/ 7745639 h 7745639"/>
              <a:gd name="connsiteX1" fmla="*/ 1766800 w 6789668"/>
              <a:gd name="connsiteY1" fmla="*/ 572728 h 7745639"/>
              <a:gd name="connsiteX2" fmla="*/ 5841595 w 6789668"/>
              <a:gd name="connsiteY2" fmla="*/ 0 h 7745639"/>
              <a:gd name="connsiteX3" fmla="*/ 6789668 w 6789668"/>
              <a:gd name="connsiteY3" fmla="*/ 6791327 h 7745639"/>
              <a:gd name="connsiteX4" fmla="*/ 0 w 6789668"/>
              <a:gd name="connsiteY4" fmla="*/ 7745639 h 774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668" h="7745639">
                <a:moveTo>
                  <a:pt x="0" y="7745639"/>
                </a:moveTo>
                <a:lnTo>
                  <a:pt x="1766800" y="572728"/>
                </a:lnTo>
                <a:lnTo>
                  <a:pt x="5841595" y="0"/>
                </a:lnTo>
                <a:lnTo>
                  <a:pt x="6789668" y="6791327"/>
                </a:lnTo>
                <a:lnTo>
                  <a:pt x="0" y="7745639"/>
                </a:lnTo>
                <a:close/>
              </a:path>
            </a:pathLst>
          </a:custGeom>
          <a:solidFill>
            <a:srgbClr val="2E47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3">
            <a:extLst>
              <a:ext uri="{FF2B5EF4-FFF2-40B4-BE49-F238E27FC236}">
                <a16:creationId xmlns:a16="http://schemas.microsoft.com/office/drawing/2014/main" id="{FAD10657-9741-488E-B24D-4878FED80134}"/>
              </a:ext>
            </a:extLst>
          </p:cNvPr>
          <p:cNvSpPr/>
          <p:nvPr/>
        </p:nvSpPr>
        <p:spPr>
          <a:xfrm rot="21121589" flipH="1">
            <a:off x="-439684" y="-377452"/>
            <a:ext cx="6789668" cy="7745639"/>
          </a:xfrm>
          <a:custGeom>
            <a:avLst/>
            <a:gdLst>
              <a:gd name="connsiteX0" fmla="*/ 0 w 9445318"/>
              <a:gd name="connsiteY0" fmla="*/ 8091222 h 8091222"/>
              <a:gd name="connsiteX1" fmla="*/ 2022806 w 9445318"/>
              <a:gd name="connsiteY1" fmla="*/ 0 h 8091222"/>
              <a:gd name="connsiteX2" fmla="*/ 9445318 w 9445318"/>
              <a:gd name="connsiteY2" fmla="*/ 0 h 8091222"/>
              <a:gd name="connsiteX3" fmla="*/ 7422513 w 9445318"/>
              <a:gd name="connsiteY3" fmla="*/ 8091222 h 8091222"/>
              <a:gd name="connsiteX4" fmla="*/ 0 w 9445318"/>
              <a:gd name="connsiteY4" fmla="*/ 8091222 h 8091222"/>
              <a:gd name="connsiteX0" fmla="*/ 0 w 9445318"/>
              <a:gd name="connsiteY0" fmla="*/ 8091222 h 8091222"/>
              <a:gd name="connsiteX1" fmla="*/ 1808357 w 9445318"/>
              <a:gd name="connsiteY1" fmla="*/ 837949 h 8091222"/>
              <a:gd name="connsiteX2" fmla="*/ 9445318 w 9445318"/>
              <a:gd name="connsiteY2" fmla="*/ 0 h 8091222"/>
              <a:gd name="connsiteX3" fmla="*/ 7422513 w 9445318"/>
              <a:gd name="connsiteY3" fmla="*/ 8091222 h 8091222"/>
              <a:gd name="connsiteX4" fmla="*/ 0 w 9445318"/>
              <a:gd name="connsiteY4" fmla="*/ 8091222 h 8091222"/>
              <a:gd name="connsiteX0" fmla="*/ 0 w 7422513"/>
              <a:gd name="connsiteY0" fmla="*/ 7757614 h 7757614"/>
              <a:gd name="connsiteX1" fmla="*/ 1808357 w 7422513"/>
              <a:gd name="connsiteY1" fmla="*/ 504341 h 7757614"/>
              <a:gd name="connsiteX2" fmla="*/ 5827593 w 7422513"/>
              <a:gd name="connsiteY2" fmla="*/ 0 h 7757614"/>
              <a:gd name="connsiteX3" fmla="*/ 7422513 w 7422513"/>
              <a:gd name="connsiteY3" fmla="*/ 7757614 h 7757614"/>
              <a:gd name="connsiteX4" fmla="*/ 0 w 7422513"/>
              <a:gd name="connsiteY4" fmla="*/ 7757614 h 7757614"/>
              <a:gd name="connsiteX0" fmla="*/ 0 w 6439007"/>
              <a:gd name="connsiteY0" fmla="*/ 7757614 h 7757614"/>
              <a:gd name="connsiteX1" fmla="*/ 1808357 w 6439007"/>
              <a:gd name="connsiteY1" fmla="*/ 504341 h 7757614"/>
              <a:gd name="connsiteX2" fmla="*/ 5827593 w 6439007"/>
              <a:gd name="connsiteY2" fmla="*/ 0 h 7757614"/>
              <a:gd name="connsiteX3" fmla="*/ 6439007 w 6439007"/>
              <a:gd name="connsiteY3" fmla="*/ 6092001 h 7757614"/>
              <a:gd name="connsiteX4" fmla="*/ 0 w 6439007"/>
              <a:gd name="connsiteY4" fmla="*/ 7757614 h 7757614"/>
              <a:gd name="connsiteX0" fmla="*/ 0 w 6808922"/>
              <a:gd name="connsiteY0" fmla="*/ 7757614 h 7757614"/>
              <a:gd name="connsiteX1" fmla="*/ 1808357 w 6808922"/>
              <a:gd name="connsiteY1" fmla="*/ 504341 h 7757614"/>
              <a:gd name="connsiteX2" fmla="*/ 5827593 w 6808922"/>
              <a:gd name="connsiteY2" fmla="*/ 0 h 7757614"/>
              <a:gd name="connsiteX3" fmla="*/ 6808922 w 6808922"/>
              <a:gd name="connsiteY3" fmla="*/ 6775962 h 7757614"/>
              <a:gd name="connsiteX4" fmla="*/ 0 w 6808922"/>
              <a:gd name="connsiteY4" fmla="*/ 7757614 h 7757614"/>
              <a:gd name="connsiteX0" fmla="*/ 0 w 6808922"/>
              <a:gd name="connsiteY0" fmla="*/ 7772104 h 7772104"/>
              <a:gd name="connsiteX1" fmla="*/ 1808357 w 6808922"/>
              <a:gd name="connsiteY1" fmla="*/ 518831 h 7772104"/>
              <a:gd name="connsiteX2" fmla="*/ 5848646 w 6808922"/>
              <a:gd name="connsiteY2" fmla="*/ 0 h 7772104"/>
              <a:gd name="connsiteX3" fmla="*/ 6808922 w 6808922"/>
              <a:gd name="connsiteY3" fmla="*/ 6790452 h 7772104"/>
              <a:gd name="connsiteX4" fmla="*/ 0 w 6808922"/>
              <a:gd name="connsiteY4" fmla="*/ 7772104 h 7772104"/>
              <a:gd name="connsiteX0" fmla="*/ 0 w 6769765"/>
              <a:gd name="connsiteY0" fmla="*/ 7639662 h 7639662"/>
              <a:gd name="connsiteX1" fmla="*/ 1769200 w 6769765"/>
              <a:gd name="connsiteY1" fmla="*/ 518831 h 7639662"/>
              <a:gd name="connsiteX2" fmla="*/ 5809489 w 6769765"/>
              <a:gd name="connsiteY2" fmla="*/ 0 h 7639662"/>
              <a:gd name="connsiteX3" fmla="*/ 6769765 w 6769765"/>
              <a:gd name="connsiteY3" fmla="*/ 6790452 h 7639662"/>
              <a:gd name="connsiteX4" fmla="*/ 0 w 6769765"/>
              <a:gd name="connsiteY4" fmla="*/ 7639662 h 7639662"/>
              <a:gd name="connsiteX0" fmla="*/ 0 w 6791039"/>
              <a:gd name="connsiteY0" fmla="*/ 7734975 h 7734975"/>
              <a:gd name="connsiteX1" fmla="*/ 1790474 w 6791039"/>
              <a:gd name="connsiteY1" fmla="*/ 518831 h 7734975"/>
              <a:gd name="connsiteX2" fmla="*/ 5830763 w 6791039"/>
              <a:gd name="connsiteY2" fmla="*/ 0 h 7734975"/>
              <a:gd name="connsiteX3" fmla="*/ 6791039 w 6791039"/>
              <a:gd name="connsiteY3" fmla="*/ 6790452 h 7734975"/>
              <a:gd name="connsiteX4" fmla="*/ 0 w 6791039"/>
              <a:gd name="connsiteY4" fmla="*/ 7734975 h 7734975"/>
              <a:gd name="connsiteX0" fmla="*/ 0 w 6791039"/>
              <a:gd name="connsiteY0" fmla="*/ 7734975 h 7734975"/>
              <a:gd name="connsiteX1" fmla="*/ 1752902 w 6791039"/>
              <a:gd name="connsiteY1" fmla="*/ 662593 h 7734975"/>
              <a:gd name="connsiteX2" fmla="*/ 5830763 w 6791039"/>
              <a:gd name="connsiteY2" fmla="*/ 0 h 7734975"/>
              <a:gd name="connsiteX3" fmla="*/ 6791039 w 6791039"/>
              <a:gd name="connsiteY3" fmla="*/ 6790452 h 7734975"/>
              <a:gd name="connsiteX4" fmla="*/ 0 w 6791039"/>
              <a:gd name="connsiteY4" fmla="*/ 7734975 h 7734975"/>
              <a:gd name="connsiteX0" fmla="*/ 0 w 6791039"/>
              <a:gd name="connsiteY0" fmla="*/ 7734975 h 7734975"/>
              <a:gd name="connsiteX1" fmla="*/ 1768171 w 6791039"/>
              <a:gd name="connsiteY1" fmla="*/ 571853 h 7734975"/>
              <a:gd name="connsiteX2" fmla="*/ 5830763 w 6791039"/>
              <a:gd name="connsiteY2" fmla="*/ 0 h 7734975"/>
              <a:gd name="connsiteX3" fmla="*/ 6791039 w 6791039"/>
              <a:gd name="connsiteY3" fmla="*/ 6790452 h 7734975"/>
              <a:gd name="connsiteX4" fmla="*/ 0 w 6791039"/>
              <a:gd name="connsiteY4" fmla="*/ 7734975 h 7734975"/>
              <a:gd name="connsiteX0" fmla="*/ 0 w 6791039"/>
              <a:gd name="connsiteY0" fmla="*/ 7663898 h 7663898"/>
              <a:gd name="connsiteX1" fmla="*/ 1768171 w 6791039"/>
              <a:gd name="connsiteY1" fmla="*/ 500776 h 7663898"/>
              <a:gd name="connsiteX2" fmla="*/ 5789423 w 6791039"/>
              <a:gd name="connsiteY2" fmla="*/ 0 h 7663898"/>
              <a:gd name="connsiteX3" fmla="*/ 6791039 w 6791039"/>
              <a:gd name="connsiteY3" fmla="*/ 6719375 h 7663898"/>
              <a:gd name="connsiteX4" fmla="*/ 0 w 6791039"/>
              <a:gd name="connsiteY4" fmla="*/ 7663898 h 7663898"/>
              <a:gd name="connsiteX0" fmla="*/ 0 w 6791039"/>
              <a:gd name="connsiteY0" fmla="*/ 7731040 h 7731040"/>
              <a:gd name="connsiteX1" fmla="*/ 1768171 w 6791039"/>
              <a:gd name="connsiteY1" fmla="*/ 567918 h 7731040"/>
              <a:gd name="connsiteX2" fmla="*/ 5835977 w 6791039"/>
              <a:gd name="connsiteY2" fmla="*/ 0 h 7731040"/>
              <a:gd name="connsiteX3" fmla="*/ 6791039 w 6791039"/>
              <a:gd name="connsiteY3" fmla="*/ 6786517 h 7731040"/>
              <a:gd name="connsiteX4" fmla="*/ 0 w 6791039"/>
              <a:gd name="connsiteY4" fmla="*/ 7731040 h 7731040"/>
              <a:gd name="connsiteX0" fmla="*/ 0 w 6791039"/>
              <a:gd name="connsiteY0" fmla="*/ 7735850 h 7735850"/>
              <a:gd name="connsiteX1" fmla="*/ 1768171 w 6791039"/>
              <a:gd name="connsiteY1" fmla="*/ 572728 h 7735850"/>
              <a:gd name="connsiteX2" fmla="*/ 5842966 w 6791039"/>
              <a:gd name="connsiteY2" fmla="*/ 0 h 7735850"/>
              <a:gd name="connsiteX3" fmla="*/ 6791039 w 6791039"/>
              <a:gd name="connsiteY3" fmla="*/ 6791327 h 7735850"/>
              <a:gd name="connsiteX4" fmla="*/ 0 w 6791039"/>
              <a:gd name="connsiteY4" fmla="*/ 7735850 h 7735850"/>
              <a:gd name="connsiteX0" fmla="*/ 0 w 6789668"/>
              <a:gd name="connsiteY0" fmla="*/ 7745639 h 7745639"/>
              <a:gd name="connsiteX1" fmla="*/ 1766800 w 6789668"/>
              <a:gd name="connsiteY1" fmla="*/ 572728 h 7745639"/>
              <a:gd name="connsiteX2" fmla="*/ 5841595 w 6789668"/>
              <a:gd name="connsiteY2" fmla="*/ 0 h 7745639"/>
              <a:gd name="connsiteX3" fmla="*/ 6789668 w 6789668"/>
              <a:gd name="connsiteY3" fmla="*/ 6791327 h 7745639"/>
              <a:gd name="connsiteX4" fmla="*/ 0 w 6789668"/>
              <a:gd name="connsiteY4" fmla="*/ 7745639 h 774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668" h="7745639">
                <a:moveTo>
                  <a:pt x="0" y="7745639"/>
                </a:moveTo>
                <a:lnTo>
                  <a:pt x="1766800" y="572728"/>
                </a:lnTo>
                <a:lnTo>
                  <a:pt x="5841595" y="0"/>
                </a:lnTo>
                <a:lnTo>
                  <a:pt x="6789668" y="6791327"/>
                </a:lnTo>
                <a:lnTo>
                  <a:pt x="0" y="7745639"/>
                </a:lnTo>
                <a:close/>
              </a:path>
            </a:pathLst>
          </a:custGeom>
          <a:solidFill>
            <a:srgbClr val="215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sitting&#10;&#10;Description automatically generated">
            <a:extLst>
              <a:ext uri="{FF2B5EF4-FFF2-40B4-BE49-F238E27FC236}">
                <a16:creationId xmlns:a16="http://schemas.microsoft.com/office/drawing/2014/main" id="{574ABCA2-E322-44EA-80B0-24D1BF296CFA}"/>
              </a:ext>
            </a:extLst>
          </p:cNvPr>
          <p:cNvPicPr>
            <a:picLocks noChangeAspect="1"/>
          </p:cNvPicPr>
          <p:nvPr/>
        </p:nvPicPr>
        <p:blipFill rotWithShape="1">
          <a:blip r:embed="rId3" cstate="screen">
            <a:alphaModFix amt="48000"/>
            <a:extLst>
              <a:ext uri="{28A0092B-C50C-407E-A947-70E740481C1C}">
                <a14:useLocalDpi xmlns:a14="http://schemas.microsoft.com/office/drawing/2010/main"/>
              </a:ext>
            </a:extLst>
          </a:blip>
          <a:srcRect l="-5540" r="-5946"/>
          <a:stretch/>
        </p:blipFill>
        <p:spPr>
          <a:xfrm>
            <a:off x="3465996" y="3568241"/>
            <a:ext cx="6346767" cy="3289760"/>
          </a:xfrm>
          <a:prstGeom prst="rect">
            <a:avLst/>
          </a:prstGeom>
        </p:spPr>
      </p:pic>
      <p:sp>
        <p:nvSpPr>
          <p:cNvPr id="16" name="Text Placeholder 11">
            <a:extLst>
              <a:ext uri="{FF2B5EF4-FFF2-40B4-BE49-F238E27FC236}">
                <a16:creationId xmlns:a16="http://schemas.microsoft.com/office/drawing/2014/main" id="{F14148CB-2EC4-4228-A36A-EEFF8E5397A0}"/>
              </a:ext>
            </a:extLst>
          </p:cNvPr>
          <p:cNvSpPr>
            <a:spLocks noGrp="1"/>
          </p:cNvSpPr>
          <p:nvPr>
            <p:ph type="body" sz="quarter" idx="10" hasCustomPrompt="1"/>
          </p:nvPr>
        </p:nvSpPr>
        <p:spPr>
          <a:xfrm>
            <a:off x="9462246" y="6224883"/>
            <a:ext cx="2075340" cy="331375"/>
          </a:xfrm>
          <a:prstGeom prst="rect">
            <a:avLst/>
          </a:prstGeom>
        </p:spPr>
        <p:txBody>
          <a:bodyPr lIns="45720" tIns="45720" rIns="45720" bIns="45720"/>
          <a:lstStyle>
            <a:lvl1pPr marL="0" indent="0" algn="r">
              <a:buNone/>
              <a:defRPr sz="1400">
                <a:solidFill>
                  <a:schemeClr val="tx2">
                    <a:lumMod val="50000"/>
                  </a:schemeClr>
                </a:solidFill>
                <a:latin typeface="+mn-lt"/>
                <a:cs typeface="Arial" panose="020B0604020202020204" pitchFamily="34" charset="0"/>
              </a:defRPr>
            </a:lvl1pPr>
            <a:lvl2pPr marL="596900" indent="0">
              <a:buNone/>
              <a:defRPr>
                <a:solidFill>
                  <a:schemeClr val="bg1"/>
                </a:solidFill>
                <a:latin typeface="+mn-lt"/>
              </a:defRPr>
            </a:lvl2pPr>
            <a:lvl3pPr marL="1054100" indent="0">
              <a:buNone/>
              <a:defRPr>
                <a:solidFill>
                  <a:schemeClr val="bg1"/>
                </a:solidFill>
                <a:latin typeface="+mn-lt"/>
              </a:defRPr>
            </a:lvl3pPr>
            <a:lvl4pPr marL="1511300" indent="0">
              <a:buNone/>
              <a:defRPr>
                <a:solidFill>
                  <a:schemeClr val="bg1"/>
                </a:solidFill>
                <a:latin typeface="+mn-lt"/>
              </a:defRPr>
            </a:lvl4pPr>
            <a:lvl5pPr marL="1968500" indent="0">
              <a:buNone/>
              <a:defRPr>
                <a:solidFill>
                  <a:schemeClr val="bg1"/>
                </a:solidFill>
                <a:latin typeface="+mn-lt"/>
              </a:defRPr>
            </a:lvl5pPr>
          </a:lstStyle>
          <a:p>
            <a:pPr lvl="0"/>
            <a:r>
              <a:rPr lang="en-US" dirty="0"/>
              <a:t>Insert date</a:t>
            </a:r>
          </a:p>
        </p:txBody>
      </p:sp>
      <p:sp>
        <p:nvSpPr>
          <p:cNvPr id="20" name="Text Placeholder 3">
            <a:extLst>
              <a:ext uri="{FF2B5EF4-FFF2-40B4-BE49-F238E27FC236}">
                <a16:creationId xmlns:a16="http://schemas.microsoft.com/office/drawing/2014/main" id="{0076C70A-DCAD-450A-BDA5-6CF597E8F9B6}"/>
              </a:ext>
            </a:extLst>
          </p:cNvPr>
          <p:cNvSpPr>
            <a:spLocks noGrp="1"/>
          </p:cNvSpPr>
          <p:nvPr>
            <p:ph type="body" sz="quarter" idx="11" hasCustomPrompt="1"/>
          </p:nvPr>
        </p:nvSpPr>
        <p:spPr>
          <a:xfrm>
            <a:off x="765602" y="5850588"/>
            <a:ext cx="9237663" cy="411132"/>
          </a:xfrm>
          <a:prstGeom prst="rect">
            <a:avLst/>
          </a:prstGeom>
        </p:spPr>
        <p:txBody>
          <a:bodyPr/>
          <a:lstStyle>
            <a:lvl1pPr>
              <a:defRPr sz="1800">
                <a:solidFill>
                  <a:schemeClr val="bg1"/>
                </a:solidFill>
              </a:defRPr>
            </a:lvl1pPr>
          </a:lstStyle>
          <a:p>
            <a:pPr lvl="0"/>
            <a:r>
              <a:rPr lang="en-US" dirty="0"/>
              <a:t>Click to add title</a:t>
            </a:r>
          </a:p>
        </p:txBody>
      </p:sp>
      <p:sp>
        <p:nvSpPr>
          <p:cNvPr id="21" name="Text Placeholder 3">
            <a:extLst>
              <a:ext uri="{FF2B5EF4-FFF2-40B4-BE49-F238E27FC236}">
                <a16:creationId xmlns:a16="http://schemas.microsoft.com/office/drawing/2014/main" id="{A8E168E9-3545-4893-A8F3-C51831CD2C14}"/>
              </a:ext>
            </a:extLst>
          </p:cNvPr>
          <p:cNvSpPr>
            <a:spLocks noGrp="1"/>
          </p:cNvSpPr>
          <p:nvPr>
            <p:ph type="body" sz="quarter" idx="12" hasCustomPrompt="1"/>
          </p:nvPr>
        </p:nvSpPr>
        <p:spPr>
          <a:xfrm>
            <a:off x="765602" y="6224883"/>
            <a:ext cx="9237663" cy="330026"/>
          </a:xfrm>
          <a:prstGeom prst="rect">
            <a:avLst/>
          </a:prstGeom>
        </p:spPr>
        <p:txBody>
          <a:bodyPr/>
          <a:lstStyle>
            <a:lvl1pPr>
              <a:defRPr sz="1400">
                <a:solidFill>
                  <a:schemeClr val="bg1"/>
                </a:solidFill>
              </a:defRPr>
            </a:lvl1pPr>
          </a:lstStyle>
          <a:p>
            <a:pPr lvl="0"/>
            <a:r>
              <a:rPr lang="en-US" dirty="0"/>
              <a:t>Click to add subtitle</a:t>
            </a:r>
          </a:p>
        </p:txBody>
      </p:sp>
      <p:pic>
        <p:nvPicPr>
          <p:cNvPr id="19" name="Picture 18" descr="Logo&#10;&#10;Description automatically generated">
            <a:extLst>
              <a:ext uri="{FF2B5EF4-FFF2-40B4-BE49-F238E27FC236}">
                <a16:creationId xmlns:a16="http://schemas.microsoft.com/office/drawing/2014/main" id="{C41CBA28-9636-4DE5-BA40-8E719162A5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653" y="2911546"/>
            <a:ext cx="4025153" cy="1213825"/>
          </a:xfrm>
          <a:prstGeom prst="rect">
            <a:avLst/>
          </a:prstGeom>
        </p:spPr>
      </p:pic>
    </p:spTree>
    <p:extLst>
      <p:ext uri="{BB962C8B-B14F-4D97-AF65-F5344CB8AC3E}">
        <p14:creationId xmlns:p14="http://schemas.microsoft.com/office/powerpoint/2010/main" val="1646839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1">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9ECFE-161C-4F90-AE96-24F923B519D8}"/>
              </a:ext>
            </a:extLst>
          </p:cNvPr>
          <p:cNvPicPr>
            <a:picLocks noChangeAspect="1"/>
          </p:cNvPicPr>
          <p:nvPr/>
        </p:nvPicPr>
        <p:blipFill rotWithShape="1">
          <a:blip r:embed="rId2" cstate="screen">
            <a:alphaModFix amt="21000"/>
            <a:extLst>
              <a:ext uri="{28A0092B-C50C-407E-A947-70E740481C1C}">
                <a14:useLocalDpi xmlns:a14="http://schemas.microsoft.com/office/drawing/2010/main"/>
              </a:ext>
            </a:extLst>
          </a:blip>
          <a:srcRect l="31214" t="18249" b="10342"/>
          <a:stretch/>
        </p:blipFill>
        <p:spPr>
          <a:xfrm>
            <a:off x="0" y="1"/>
            <a:ext cx="6875942" cy="6858000"/>
          </a:xfrm>
          <a:prstGeom prst="rect">
            <a:avLst/>
          </a:prstGeom>
        </p:spPr>
      </p:pic>
      <p:sp>
        <p:nvSpPr>
          <p:cNvPr id="7" name="Google Shape;17;p4">
            <a:extLst>
              <a:ext uri="{FF2B5EF4-FFF2-40B4-BE49-F238E27FC236}">
                <a16:creationId xmlns:a16="http://schemas.microsoft.com/office/drawing/2014/main" id="{233F97EE-33DA-44FF-888D-7B52C08999E4}"/>
              </a:ext>
            </a:extLst>
          </p:cNvPr>
          <p:cNvSpPr txBox="1">
            <a:spLocks noGrp="1"/>
          </p:cNvSpPr>
          <p:nvPr>
            <p:ph type="title" hasCustomPrompt="1"/>
          </p:nvPr>
        </p:nvSpPr>
        <p:spPr>
          <a:xfrm>
            <a:off x="6003743" y="3046854"/>
            <a:ext cx="5912796" cy="723247"/>
          </a:xfrm>
          <a:prstGeom prst="rect">
            <a:avLst/>
          </a:prstGeom>
        </p:spPr>
        <p:txBody>
          <a:bodyPr spcFirstLastPara="1" wrap="square" lIns="45720" tIns="45720" rIns="45720" bIns="45720" anchor="ctr" anchorCtr="0">
            <a:noAutofit/>
          </a:bodyPr>
          <a:lstStyle>
            <a:lvl1pPr marL="0" lvl="0" indent="0">
              <a:lnSpc>
                <a:spcPct val="100000"/>
              </a:lnSpc>
              <a:spcBef>
                <a:spcPts val="0"/>
              </a:spcBef>
              <a:spcAft>
                <a:spcPts val="0"/>
              </a:spcAft>
              <a:buSzPts val="2800"/>
              <a:buFont typeface="Proxima Nova"/>
              <a:buNone/>
              <a:defRPr sz="5000" b="1">
                <a:solidFill>
                  <a:schemeClr val="bg1"/>
                </a:solidFill>
                <a:latin typeface="+mj-lt"/>
                <a:ea typeface="Montserrat SemiBold" panose="00000700000000000000" pitchFamily="2" charset="0"/>
                <a:cs typeface="Montserrat SemiBold" panose="00000700000000000000" pitchFamily="2" charset="0"/>
                <a:sym typeface="Proxima Nova"/>
              </a:defRPr>
            </a:lvl1pPr>
            <a:lvl2pPr lvl="1">
              <a:spcBef>
                <a:spcPts val="0"/>
              </a:spcBef>
              <a:spcAft>
                <a:spcPts val="0"/>
              </a:spcAft>
              <a:buSzPts val="2800"/>
              <a:buFont typeface="Proxima Nova"/>
              <a:buNone/>
              <a:defRPr>
                <a:latin typeface="Proxima Nova"/>
                <a:ea typeface="Proxima Nova"/>
                <a:cs typeface="Proxima Nova"/>
                <a:sym typeface="Proxima Nova"/>
              </a:defRPr>
            </a:lvl2pPr>
            <a:lvl3pPr lvl="2">
              <a:spcBef>
                <a:spcPts val="0"/>
              </a:spcBef>
              <a:spcAft>
                <a:spcPts val="0"/>
              </a:spcAft>
              <a:buSzPts val="2800"/>
              <a:buFont typeface="Proxima Nova"/>
              <a:buNone/>
              <a:defRPr>
                <a:latin typeface="Proxima Nova"/>
                <a:ea typeface="Proxima Nova"/>
                <a:cs typeface="Proxima Nova"/>
                <a:sym typeface="Proxima Nova"/>
              </a:defRPr>
            </a:lvl3pPr>
            <a:lvl4pPr lvl="3">
              <a:spcBef>
                <a:spcPts val="0"/>
              </a:spcBef>
              <a:spcAft>
                <a:spcPts val="0"/>
              </a:spcAft>
              <a:buSzPts val="2800"/>
              <a:buFont typeface="Proxima Nova"/>
              <a:buNone/>
              <a:defRPr>
                <a:latin typeface="Proxima Nova"/>
                <a:ea typeface="Proxima Nova"/>
                <a:cs typeface="Proxima Nova"/>
                <a:sym typeface="Proxima Nova"/>
              </a:defRPr>
            </a:lvl4pPr>
            <a:lvl5pPr lvl="4">
              <a:spcBef>
                <a:spcPts val="0"/>
              </a:spcBef>
              <a:spcAft>
                <a:spcPts val="0"/>
              </a:spcAft>
              <a:buSzPts val="2800"/>
              <a:buFont typeface="Proxima Nova"/>
              <a:buNone/>
              <a:defRPr>
                <a:latin typeface="Proxima Nova"/>
                <a:ea typeface="Proxima Nova"/>
                <a:cs typeface="Proxima Nova"/>
                <a:sym typeface="Proxima Nova"/>
              </a:defRPr>
            </a:lvl5pPr>
            <a:lvl6pPr lvl="5">
              <a:spcBef>
                <a:spcPts val="0"/>
              </a:spcBef>
              <a:spcAft>
                <a:spcPts val="0"/>
              </a:spcAft>
              <a:buSzPts val="2800"/>
              <a:buFont typeface="Proxima Nova"/>
              <a:buNone/>
              <a:defRPr>
                <a:latin typeface="Proxima Nova"/>
                <a:ea typeface="Proxima Nova"/>
                <a:cs typeface="Proxima Nova"/>
                <a:sym typeface="Proxima Nova"/>
              </a:defRPr>
            </a:lvl6pPr>
            <a:lvl7pPr lvl="6">
              <a:spcBef>
                <a:spcPts val="0"/>
              </a:spcBef>
              <a:spcAft>
                <a:spcPts val="0"/>
              </a:spcAft>
              <a:buSzPts val="2800"/>
              <a:buFont typeface="Proxima Nova"/>
              <a:buNone/>
              <a:defRPr>
                <a:latin typeface="Proxima Nova"/>
                <a:ea typeface="Proxima Nova"/>
                <a:cs typeface="Proxima Nova"/>
                <a:sym typeface="Proxima Nova"/>
              </a:defRPr>
            </a:lvl7pPr>
            <a:lvl8pPr lvl="7">
              <a:spcBef>
                <a:spcPts val="0"/>
              </a:spcBef>
              <a:spcAft>
                <a:spcPts val="0"/>
              </a:spcAft>
              <a:buSzPts val="2800"/>
              <a:buFont typeface="Proxima Nova"/>
              <a:buNone/>
              <a:defRPr>
                <a:latin typeface="Proxima Nova"/>
                <a:ea typeface="Proxima Nova"/>
                <a:cs typeface="Proxima Nova"/>
                <a:sym typeface="Proxima Nova"/>
              </a:defRPr>
            </a:lvl8pPr>
            <a:lvl9pPr lvl="8">
              <a:spcBef>
                <a:spcPts val="0"/>
              </a:spcBef>
              <a:spcAft>
                <a:spcPts val="0"/>
              </a:spcAft>
              <a:buSzPts val="2800"/>
              <a:buFont typeface="Proxima Nova"/>
              <a:buNone/>
              <a:defRPr>
                <a:latin typeface="Proxima Nova"/>
                <a:ea typeface="Proxima Nova"/>
                <a:cs typeface="Proxima Nova"/>
                <a:sym typeface="Proxima Nova"/>
              </a:defRPr>
            </a:lvl9pPr>
          </a:lstStyle>
          <a:p>
            <a:r>
              <a:rPr lang="en-US" dirty="0"/>
              <a:t>Divider title 50pt bold</a:t>
            </a:r>
            <a:endParaRPr dirty="0"/>
          </a:p>
        </p:txBody>
      </p:sp>
    </p:spTree>
    <p:extLst>
      <p:ext uri="{BB962C8B-B14F-4D97-AF65-F5344CB8AC3E}">
        <p14:creationId xmlns:p14="http://schemas.microsoft.com/office/powerpoint/2010/main" val="11913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2">
    <p:bg>
      <p:bgPr>
        <a:solidFill>
          <a:schemeClr val="accent1"/>
        </a:solidFill>
        <a:effectLst/>
      </p:bgPr>
    </p:bg>
    <p:spTree>
      <p:nvGrpSpPr>
        <p:cNvPr id="1" name=""/>
        <p:cNvGrpSpPr/>
        <p:nvPr/>
      </p:nvGrpSpPr>
      <p:grpSpPr>
        <a:xfrm>
          <a:off x="0" y="0"/>
          <a:ext cx="0" cy="0"/>
          <a:chOff x="0" y="0"/>
          <a:chExt cx="0" cy="0"/>
        </a:xfrm>
      </p:grpSpPr>
      <p:sp>
        <p:nvSpPr>
          <p:cNvPr id="7" name="Google Shape;17;p4">
            <a:extLst>
              <a:ext uri="{FF2B5EF4-FFF2-40B4-BE49-F238E27FC236}">
                <a16:creationId xmlns:a16="http://schemas.microsoft.com/office/drawing/2014/main" id="{233F97EE-33DA-44FF-888D-7B52C08999E4}"/>
              </a:ext>
            </a:extLst>
          </p:cNvPr>
          <p:cNvSpPr txBox="1">
            <a:spLocks noGrp="1"/>
          </p:cNvSpPr>
          <p:nvPr>
            <p:ph type="title" hasCustomPrompt="1"/>
          </p:nvPr>
        </p:nvSpPr>
        <p:spPr>
          <a:xfrm>
            <a:off x="6003743" y="3046854"/>
            <a:ext cx="5912796" cy="723247"/>
          </a:xfrm>
          <a:prstGeom prst="rect">
            <a:avLst/>
          </a:prstGeom>
        </p:spPr>
        <p:txBody>
          <a:bodyPr spcFirstLastPara="1" wrap="square" lIns="45720" tIns="45720" rIns="45720" bIns="45720" anchor="ctr" anchorCtr="0">
            <a:noAutofit/>
          </a:bodyPr>
          <a:lstStyle>
            <a:lvl1pPr marL="0" lvl="0" indent="0">
              <a:lnSpc>
                <a:spcPct val="100000"/>
              </a:lnSpc>
              <a:spcBef>
                <a:spcPts val="0"/>
              </a:spcBef>
              <a:spcAft>
                <a:spcPts val="0"/>
              </a:spcAft>
              <a:buSzPts val="2800"/>
              <a:buFont typeface="Proxima Nova"/>
              <a:buNone/>
              <a:defRPr sz="5000" b="1">
                <a:solidFill>
                  <a:schemeClr val="bg1"/>
                </a:solidFill>
                <a:latin typeface="+mj-lt"/>
                <a:ea typeface="Montserrat SemiBold" panose="00000700000000000000" pitchFamily="2" charset="0"/>
                <a:cs typeface="Montserrat SemiBold" panose="00000700000000000000" pitchFamily="2" charset="0"/>
                <a:sym typeface="Proxima Nova"/>
              </a:defRPr>
            </a:lvl1pPr>
            <a:lvl2pPr lvl="1">
              <a:spcBef>
                <a:spcPts val="0"/>
              </a:spcBef>
              <a:spcAft>
                <a:spcPts val="0"/>
              </a:spcAft>
              <a:buSzPts val="2800"/>
              <a:buFont typeface="Proxima Nova"/>
              <a:buNone/>
              <a:defRPr>
                <a:latin typeface="Proxima Nova"/>
                <a:ea typeface="Proxima Nova"/>
                <a:cs typeface="Proxima Nova"/>
                <a:sym typeface="Proxima Nova"/>
              </a:defRPr>
            </a:lvl2pPr>
            <a:lvl3pPr lvl="2">
              <a:spcBef>
                <a:spcPts val="0"/>
              </a:spcBef>
              <a:spcAft>
                <a:spcPts val="0"/>
              </a:spcAft>
              <a:buSzPts val="2800"/>
              <a:buFont typeface="Proxima Nova"/>
              <a:buNone/>
              <a:defRPr>
                <a:latin typeface="Proxima Nova"/>
                <a:ea typeface="Proxima Nova"/>
                <a:cs typeface="Proxima Nova"/>
                <a:sym typeface="Proxima Nova"/>
              </a:defRPr>
            </a:lvl3pPr>
            <a:lvl4pPr lvl="3">
              <a:spcBef>
                <a:spcPts val="0"/>
              </a:spcBef>
              <a:spcAft>
                <a:spcPts val="0"/>
              </a:spcAft>
              <a:buSzPts val="2800"/>
              <a:buFont typeface="Proxima Nova"/>
              <a:buNone/>
              <a:defRPr>
                <a:latin typeface="Proxima Nova"/>
                <a:ea typeface="Proxima Nova"/>
                <a:cs typeface="Proxima Nova"/>
                <a:sym typeface="Proxima Nova"/>
              </a:defRPr>
            </a:lvl4pPr>
            <a:lvl5pPr lvl="4">
              <a:spcBef>
                <a:spcPts val="0"/>
              </a:spcBef>
              <a:spcAft>
                <a:spcPts val="0"/>
              </a:spcAft>
              <a:buSzPts val="2800"/>
              <a:buFont typeface="Proxima Nova"/>
              <a:buNone/>
              <a:defRPr>
                <a:latin typeface="Proxima Nova"/>
                <a:ea typeface="Proxima Nova"/>
                <a:cs typeface="Proxima Nova"/>
                <a:sym typeface="Proxima Nova"/>
              </a:defRPr>
            </a:lvl5pPr>
            <a:lvl6pPr lvl="5">
              <a:spcBef>
                <a:spcPts val="0"/>
              </a:spcBef>
              <a:spcAft>
                <a:spcPts val="0"/>
              </a:spcAft>
              <a:buSzPts val="2800"/>
              <a:buFont typeface="Proxima Nova"/>
              <a:buNone/>
              <a:defRPr>
                <a:latin typeface="Proxima Nova"/>
                <a:ea typeface="Proxima Nova"/>
                <a:cs typeface="Proxima Nova"/>
                <a:sym typeface="Proxima Nova"/>
              </a:defRPr>
            </a:lvl6pPr>
            <a:lvl7pPr lvl="6">
              <a:spcBef>
                <a:spcPts val="0"/>
              </a:spcBef>
              <a:spcAft>
                <a:spcPts val="0"/>
              </a:spcAft>
              <a:buSzPts val="2800"/>
              <a:buFont typeface="Proxima Nova"/>
              <a:buNone/>
              <a:defRPr>
                <a:latin typeface="Proxima Nova"/>
                <a:ea typeface="Proxima Nova"/>
                <a:cs typeface="Proxima Nova"/>
                <a:sym typeface="Proxima Nova"/>
              </a:defRPr>
            </a:lvl7pPr>
            <a:lvl8pPr lvl="7">
              <a:spcBef>
                <a:spcPts val="0"/>
              </a:spcBef>
              <a:spcAft>
                <a:spcPts val="0"/>
              </a:spcAft>
              <a:buSzPts val="2800"/>
              <a:buFont typeface="Proxima Nova"/>
              <a:buNone/>
              <a:defRPr>
                <a:latin typeface="Proxima Nova"/>
                <a:ea typeface="Proxima Nova"/>
                <a:cs typeface="Proxima Nova"/>
                <a:sym typeface="Proxima Nova"/>
              </a:defRPr>
            </a:lvl8pPr>
            <a:lvl9pPr lvl="8">
              <a:spcBef>
                <a:spcPts val="0"/>
              </a:spcBef>
              <a:spcAft>
                <a:spcPts val="0"/>
              </a:spcAft>
              <a:buSzPts val="2800"/>
              <a:buFont typeface="Proxima Nova"/>
              <a:buNone/>
              <a:defRPr>
                <a:latin typeface="Proxima Nova"/>
                <a:ea typeface="Proxima Nova"/>
                <a:cs typeface="Proxima Nova"/>
                <a:sym typeface="Proxima Nova"/>
              </a:defRPr>
            </a:lvl9pPr>
          </a:lstStyle>
          <a:p>
            <a:r>
              <a:rPr lang="en-US" dirty="0"/>
              <a:t>Divider title 50pt bold</a:t>
            </a:r>
            <a:endParaRPr dirty="0"/>
          </a:p>
        </p:txBody>
      </p:sp>
      <p:pic>
        <p:nvPicPr>
          <p:cNvPr id="4" name="Picture 3">
            <a:extLst>
              <a:ext uri="{FF2B5EF4-FFF2-40B4-BE49-F238E27FC236}">
                <a16:creationId xmlns:a16="http://schemas.microsoft.com/office/drawing/2014/main" id="{61231839-BB0F-449F-8409-08B851C77026}"/>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7002083" cy="6858000"/>
          </a:xfrm>
          <a:prstGeom prst="rect">
            <a:avLst/>
          </a:prstGeom>
        </p:spPr>
      </p:pic>
    </p:spTree>
    <p:extLst>
      <p:ext uri="{BB962C8B-B14F-4D97-AF65-F5344CB8AC3E}">
        <p14:creationId xmlns:p14="http://schemas.microsoft.com/office/powerpoint/2010/main" val="182969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3">
    <p:bg>
      <p:bgPr>
        <a:solidFill>
          <a:schemeClr val="accent1"/>
        </a:solidFill>
        <a:effectLst/>
      </p:bgPr>
    </p:bg>
    <p:spTree>
      <p:nvGrpSpPr>
        <p:cNvPr id="1" name=""/>
        <p:cNvGrpSpPr/>
        <p:nvPr/>
      </p:nvGrpSpPr>
      <p:grpSpPr>
        <a:xfrm>
          <a:off x="0" y="0"/>
          <a:ext cx="0" cy="0"/>
          <a:chOff x="0" y="0"/>
          <a:chExt cx="0" cy="0"/>
        </a:xfrm>
      </p:grpSpPr>
      <p:sp>
        <p:nvSpPr>
          <p:cNvPr id="7" name="Google Shape;17;p4">
            <a:extLst>
              <a:ext uri="{FF2B5EF4-FFF2-40B4-BE49-F238E27FC236}">
                <a16:creationId xmlns:a16="http://schemas.microsoft.com/office/drawing/2014/main" id="{233F97EE-33DA-44FF-888D-7B52C08999E4}"/>
              </a:ext>
            </a:extLst>
          </p:cNvPr>
          <p:cNvSpPr txBox="1">
            <a:spLocks noGrp="1"/>
          </p:cNvSpPr>
          <p:nvPr>
            <p:ph type="title" hasCustomPrompt="1"/>
          </p:nvPr>
        </p:nvSpPr>
        <p:spPr>
          <a:xfrm>
            <a:off x="6003743" y="3046854"/>
            <a:ext cx="5912796" cy="723247"/>
          </a:xfrm>
          <a:prstGeom prst="rect">
            <a:avLst/>
          </a:prstGeom>
        </p:spPr>
        <p:txBody>
          <a:bodyPr spcFirstLastPara="1" wrap="square" lIns="45720" tIns="45720" rIns="45720" bIns="45720" anchor="ctr" anchorCtr="0">
            <a:noAutofit/>
          </a:bodyPr>
          <a:lstStyle>
            <a:lvl1pPr marL="0" lvl="0" indent="0">
              <a:lnSpc>
                <a:spcPct val="100000"/>
              </a:lnSpc>
              <a:spcBef>
                <a:spcPts val="0"/>
              </a:spcBef>
              <a:spcAft>
                <a:spcPts val="0"/>
              </a:spcAft>
              <a:buSzPts val="2800"/>
              <a:buFont typeface="Proxima Nova"/>
              <a:buNone/>
              <a:defRPr sz="5000" b="1">
                <a:solidFill>
                  <a:schemeClr val="bg1"/>
                </a:solidFill>
                <a:latin typeface="+mj-lt"/>
                <a:ea typeface="Montserrat SemiBold" panose="00000700000000000000" pitchFamily="2" charset="0"/>
                <a:cs typeface="Montserrat SemiBold" panose="00000700000000000000" pitchFamily="2" charset="0"/>
                <a:sym typeface="Proxima Nova"/>
              </a:defRPr>
            </a:lvl1pPr>
            <a:lvl2pPr lvl="1">
              <a:spcBef>
                <a:spcPts val="0"/>
              </a:spcBef>
              <a:spcAft>
                <a:spcPts val="0"/>
              </a:spcAft>
              <a:buSzPts val="2800"/>
              <a:buFont typeface="Proxima Nova"/>
              <a:buNone/>
              <a:defRPr>
                <a:latin typeface="Proxima Nova"/>
                <a:ea typeface="Proxima Nova"/>
                <a:cs typeface="Proxima Nova"/>
                <a:sym typeface="Proxima Nova"/>
              </a:defRPr>
            </a:lvl2pPr>
            <a:lvl3pPr lvl="2">
              <a:spcBef>
                <a:spcPts val="0"/>
              </a:spcBef>
              <a:spcAft>
                <a:spcPts val="0"/>
              </a:spcAft>
              <a:buSzPts val="2800"/>
              <a:buFont typeface="Proxima Nova"/>
              <a:buNone/>
              <a:defRPr>
                <a:latin typeface="Proxima Nova"/>
                <a:ea typeface="Proxima Nova"/>
                <a:cs typeface="Proxima Nova"/>
                <a:sym typeface="Proxima Nova"/>
              </a:defRPr>
            </a:lvl3pPr>
            <a:lvl4pPr lvl="3">
              <a:spcBef>
                <a:spcPts val="0"/>
              </a:spcBef>
              <a:spcAft>
                <a:spcPts val="0"/>
              </a:spcAft>
              <a:buSzPts val="2800"/>
              <a:buFont typeface="Proxima Nova"/>
              <a:buNone/>
              <a:defRPr>
                <a:latin typeface="Proxima Nova"/>
                <a:ea typeface="Proxima Nova"/>
                <a:cs typeface="Proxima Nova"/>
                <a:sym typeface="Proxima Nova"/>
              </a:defRPr>
            </a:lvl4pPr>
            <a:lvl5pPr lvl="4">
              <a:spcBef>
                <a:spcPts val="0"/>
              </a:spcBef>
              <a:spcAft>
                <a:spcPts val="0"/>
              </a:spcAft>
              <a:buSzPts val="2800"/>
              <a:buFont typeface="Proxima Nova"/>
              <a:buNone/>
              <a:defRPr>
                <a:latin typeface="Proxima Nova"/>
                <a:ea typeface="Proxima Nova"/>
                <a:cs typeface="Proxima Nova"/>
                <a:sym typeface="Proxima Nova"/>
              </a:defRPr>
            </a:lvl5pPr>
            <a:lvl6pPr lvl="5">
              <a:spcBef>
                <a:spcPts val="0"/>
              </a:spcBef>
              <a:spcAft>
                <a:spcPts val="0"/>
              </a:spcAft>
              <a:buSzPts val="2800"/>
              <a:buFont typeface="Proxima Nova"/>
              <a:buNone/>
              <a:defRPr>
                <a:latin typeface="Proxima Nova"/>
                <a:ea typeface="Proxima Nova"/>
                <a:cs typeface="Proxima Nova"/>
                <a:sym typeface="Proxima Nova"/>
              </a:defRPr>
            </a:lvl6pPr>
            <a:lvl7pPr lvl="6">
              <a:spcBef>
                <a:spcPts val="0"/>
              </a:spcBef>
              <a:spcAft>
                <a:spcPts val="0"/>
              </a:spcAft>
              <a:buSzPts val="2800"/>
              <a:buFont typeface="Proxima Nova"/>
              <a:buNone/>
              <a:defRPr>
                <a:latin typeface="Proxima Nova"/>
                <a:ea typeface="Proxima Nova"/>
                <a:cs typeface="Proxima Nova"/>
                <a:sym typeface="Proxima Nova"/>
              </a:defRPr>
            </a:lvl7pPr>
            <a:lvl8pPr lvl="7">
              <a:spcBef>
                <a:spcPts val="0"/>
              </a:spcBef>
              <a:spcAft>
                <a:spcPts val="0"/>
              </a:spcAft>
              <a:buSzPts val="2800"/>
              <a:buFont typeface="Proxima Nova"/>
              <a:buNone/>
              <a:defRPr>
                <a:latin typeface="Proxima Nova"/>
                <a:ea typeface="Proxima Nova"/>
                <a:cs typeface="Proxima Nova"/>
                <a:sym typeface="Proxima Nova"/>
              </a:defRPr>
            </a:lvl8pPr>
            <a:lvl9pPr lvl="8">
              <a:spcBef>
                <a:spcPts val="0"/>
              </a:spcBef>
              <a:spcAft>
                <a:spcPts val="0"/>
              </a:spcAft>
              <a:buSzPts val="2800"/>
              <a:buFont typeface="Proxima Nova"/>
              <a:buNone/>
              <a:defRPr>
                <a:latin typeface="Proxima Nova"/>
                <a:ea typeface="Proxima Nova"/>
                <a:cs typeface="Proxima Nova"/>
                <a:sym typeface="Proxima Nova"/>
              </a:defRPr>
            </a:lvl9pPr>
          </a:lstStyle>
          <a:p>
            <a:r>
              <a:rPr lang="en-US" dirty="0"/>
              <a:t>Divider title 50pt bold</a:t>
            </a:r>
            <a:endParaRPr dirty="0"/>
          </a:p>
        </p:txBody>
      </p:sp>
      <p:pic>
        <p:nvPicPr>
          <p:cNvPr id="5" name="Picture 4">
            <a:extLst>
              <a:ext uri="{FF2B5EF4-FFF2-40B4-BE49-F238E27FC236}">
                <a16:creationId xmlns:a16="http://schemas.microsoft.com/office/drawing/2014/main" id="{B0D5C409-97C4-4BD3-A4AF-34A506913EE5}"/>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1"/>
            <a:ext cx="7077778" cy="6858000"/>
          </a:xfrm>
          <a:prstGeom prst="rect">
            <a:avLst/>
          </a:prstGeom>
        </p:spPr>
      </p:pic>
    </p:spTree>
    <p:extLst>
      <p:ext uri="{BB962C8B-B14F-4D97-AF65-F5344CB8AC3E}">
        <p14:creationId xmlns:p14="http://schemas.microsoft.com/office/powerpoint/2010/main" val="38808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hasCustomPrompt="1"/>
          </p:nvPr>
        </p:nvSpPr>
        <p:spPr>
          <a:xfrm>
            <a:off x="546682" y="554731"/>
            <a:ext cx="11360800" cy="451406"/>
          </a:xfrm>
          <a:prstGeom prst="rect">
            <a:avLst/>
          </a:prstGeom>
        </p:spPr>
        <p:txBody>
          <a:bodyPr spcFirstLastPara="1" wrap="square" lIns="45720" tIns="45720" rIns="45720" bIns="45720" anchor="b" anchorCtr="0">
            <a:spAutoFit/>
          </a:bodyPr>
          <a:lstStyle>
            <a:lvl1pPr marL="0" lvl="0" indent="0">
              <a:lnSpc>
                <a:spcPts val="2800"/>
              </a:lnSpc>
              <a:spcBef>
                <a:spcPts val="0"/>
              </a:spcBef>
              <a:spcAft>
                <a:spcPts val="0"/>
              </a:spcAft>
              <a:buSzPts val="2800"/>
              <a:buFont typeface="Proxima Nova"/>
              <a:buNone/>
              <a:defRPr sz="2400" b="1">
                <a:solidFill>
                  <a:schemeClr val="accent1"/>
                </a:solidFill>
                <a:latin typeface="+mj-lt"/>
                <a:ea typeface="Montserrat SemiBold" panose="00000700000000000000" pitchFamily="2" charset="0"/>
                <a:cs typeface="Montserrat SemiBold" panose="00000700000000000000" pitchFamily="2" charset="0"/>
                <a:sym typeface="Proxima Nova"/>
              </a:defRPr>
            </a:lvl1pPr>
            <a:lvl2pPr lvl="1">
              <a:spcBef>
                <a:spcPts val="0"/>
              </a:spcBef>
              <a:spcAft>
                <a:spcPts val="0"/>
              </a:spcAft>
              <a:buSzPts val="2800"/>
              <a:buFont typeface="Proxima Nova"/>
              <a:buNone/>
              <a:defRPr>
                <a:latin typeface="Proxima Nova"/>
                <a:ea typeface="Proxima Nova"/>
                <a:cs typeface="Proxima Nova"/>
                <a:sym typeface="Proxima Nova"/>
              </a:defRPr>
            </a:lvl2pPr>
            <a:lvl3pPr lvl="2">
              <a:spcBef>
                <a:spcPts val="0"/>
              </a:spcBef>
              <a:spcAft>
                <a:spcPts val="0"/>
              </a:spcAft>
              <a:buSzPts val="2800"/>
              <a:buFont typeface="Proxima Nova"/>
              <a:buNone/>
              <a:defRPr>
                <a:latin typeface="Proxima Nova"/>
                <a:ea typeface="Proxima Nova"/>
                <a:cs typeface="Proxima Nova"/>
                <a:sym typeface="Proxima Nova"/>
              </a:defRPr>
            </a:lvl3pPr>
            <a:lvl4pPr lvl="3">
              <a:spcBef>
                <a:spcPts val="0"/>
              </a:spcBef>
              <a:spcAft>
                <a:spcPts val="0"/>
              </a:spcAft>
              <a:buSzPts val="2800"/>
              <a:buFont typeface="Proxima Nova"/>
              <a:buNone/>
              <a:defRPr>
                <a:latin typeface="Proxima Nova"/>
                <a:ea typeface="Proxima Nova"/>
                <a:cs typeface="Proxima Nova"/>
                <a:sym typeface="Proxima Nova"/>
              </a:defRPr>
            </a:lvl4pPr>
            <a:lvl5pPr lvl="4">
              <a:spcBef>
                <a:spcPts val="0"/>
              </a:spcBef>
              <a:spcAft>
                <a:spcPts val="0"/>
              </a:spcAft>
              <a:buSzPts val="2800"/>
              <a:buFont typeface="Proxima Nova"/>
              <a:buNone/>
              <a:defRPr>
                <a:latin typeface="Proxima Nova"/>
                <a:ea typeface="Proxima Nova"/>
                <a:cs typeface="Proxima Nova"/>
                <a:sym typeface="Proxima Nova"/>
              </a:defRPr>
            </a:lvl5pPr>
            <a:lvl6pPr lvl="5">
              <a:spcBef>
                <a:spcPts val="0"/>
              </a:spcBef>
              <a:spcAft>
                <a:spcPts val="0"/>
              </a:spcAft>
              <a:buSzPts val="2800"/>
              <a:buFont typeface="Proxima Nova"/>
              <a:buNone/>
              <a:defRPr>
                <a:latin typeface="Proxima Nova"/>
                <a:ea typeface="Proxima Nova"/>
                <a:cs typeface="Proxima Nova"/>
                <a:sym typeface="Proxima Nova"/>
              </a:defRPr>
            </a:lvl6pPr>
            <a:lvl7pPr lvl="6">
              <a:spcBef>
                <a:spcPts val="0"/>
              </a:spcBef>
              <a:spcAft>
                <a:spcPts val="0"/>
              </a:spcAft>
              <a:buSzPts val="2800"/>
              <a:buFont typeface="Proxima Nova"/>
              <a:buNone/>
              <a:defRPr>
                <a:latin typeface="Proxima Nova"/>
                <a:ea typeface="Proxima Nova"/>
                <a:cs typeface="Proxima Nova"/>
                <a:sym typeface="Proxima Nova"/>
              </a:defRPr>
            </a:lvl7pPr>
            <a:lvl8pPr lvl="7">
              <a:spcBef>
                <a:spcPts val="0"/>
              </a:spcBef>
              <a:spcAft>
                <a:spcPts val="0"/>
              </a:spcAft>
              <a:buSzPts val="2800"/>
              <a:buFont typeface="Proxima Nova"/>
              <a:buNone/>
              <a:defRPr>
                <a:latin typeface="Proxima Nova"/>
                <a:ea typeface="Proxima Nova"/>
                <a:cs typeface="Proxima Nova"/>
                <a:sym typeface="Proxima Nova"/>
              </a:defRPr>
            </a:lvl8pPr>
            <a:lvl9pPr lvl="8">
              <a:spcBef>
                <a:spcPts val="0"/>
              </a:spcBef>
              <a:spcAft>
                <a:spcPts val="0"/>
              </a:spcAft>
              <a:buSzPts val="2800"/>
              <a:buFont typeface="Proxima Nova"/>
              <a:buNone/>
              <a:defRPr>
                <a:latin typeface="Proxima Nova"/>
                <a:ea typeface="Proxima Nova"/>
                <a:cs typeface="Proxima Nova"/>
                <a:sym typeface="Proxima Nova"/>
              </a:defRPr>
            </a:lvl9pPr>
          </a:lstStyle>
          <a:p>
            <a:r>
              <a:rPr lang="en-US" dirty="0"/>
              <a:t>Example title, 24pt title case. 2 lines max, 1 with subtitle</a:t>
            </a:r>
            <a:endParaRPr dirty="0"/>
          </a:p>
        </p:txBody>
      </p:sp>
      <p:sp>
        <p:nvSpPr>
          <p:cNvPr id="18" name="Google Shape;18;p4"/>
          <p:cNvSpPr txBox="1">
            <a:spLocks noGrp="1"/>
          </p:cNvSpPr>
          <p:nvPr>
            <p:ph type="body" idx="1" hasCustomPrompt="1"/>
          </p:nvPr>
        </p:nvSpPr>
        <p:spPr>
          <a:xfrm>
            <a:off x="546682" y="1817545"/>
            <a:ext cx="11360800" cy="1261884"/>
          </a:xfrm>
          <a:prstGeom prst="rect">
            <a:avLst/>
          </a:prstGeom>
        </p:spPr>
        <p:txBody>
          <a:bodyPr spcFirstLastPara="1" wrap="square" lIns="45720" tIns="45720" rIns="45720" bIns="45720" anchor="t" anchorCtr="0">
            <a:spAutoFit/>
          </a:bodyPr>
          <a:lstStyle>
            <a:lvl1pPr marL="287338" lvl="0" indent="-287338">
              <a:lnSpc>
                <a:spcPct val="100000"/>
              </a:lnSpc>
              <a:spcBef>
                <a:spcPts val="0"/>
              </a:spcBef>
              <a:spcAft>
                <a:spcPts val="800"/>
              </a:spcAft>
              <a:buClr>
                <a:schemeClr val="accent1"/>
              </a:buClr>
              <a:buSzPct val="80000"/>
              <a:buFont typeface="Wingdings" panose="05000000000000000000" pitchFamily="2" charset="2"/>
              <a:buChar char=""/>
              <a:defRPr sz="1800" b="0">
                <a:solidFill>
                  <a:schemeClr val="tx1"/>
                </a:solidFill>
                <a:latin typeface="+mn-lt"/>
                <a:ea typeface="Montserrat Medium" panose="00000600000000000000" pitchFamily="2" charset="0"/>
                <a:cs typeface="Montserrat Medium" panose="00000600000000000000" pitchFamily="2" charset="0"/>
                <a:sym typeface="Proxima Nova"/>
              </a:defRPr>
            </a:lvl1pPr>
            <a:lvl2pPr marL="627063" lvl="1" indent="-319088">
              <a:lnSpc>
                <a:spcPct val="100000"/>
              </a:lnSpc>
              <a:spcBef>
                <a:spcPts val="0"/>
              </a:spcBef>
              <a:spcAft>
                <a:spcPts val="800"/>
              </a:spcAft>
              <a:buClr>
                <a:schemeClr val="accent1"/>
              </a:buClr>
              <a:buSzPct val="70000"/>
              <a:buFont typeface="Wingdings" panose="05000000000000000000" pitchFamily="2" charset="2"/>
              <a:buChar char="o"/>
              <a:defRPr sz="1800">
                <a:solidFill>
                  <a:schemeClr val="tx1"/>
                </a:solidFill>
                <a:latin typeface="+mn-lt"/>
                <a:ea typeface="Montserrat Medium" panose="00000600000000000000" pitchFamily="2" charset="0"/>
                <a:cs typeface="Montserrat Medium" panose="00000600000000000000" pitchFamily="2" charset="0"/>
                <a:sym typeface="Proxima Nova"/>
              </a:defRPr>
            </a:lvl2pPr>
            <a:lvl3pPr marL="914400" lvl="2" indent="-246063">
              <a:lnSpc>
                <a:spcPct val="100000"/>
              </a:lnSpc>
              <a:spcBef>
                <a:spcPts val="0"/>
              </a:spcBef>
              <a:spcAft>
                <a:spcPts val="800"/>
              </a:spcAft>
              <a:buClr>
                <a:schemeClr val="accent1"/>
              </a:buClr>
              <a:buSzPct val="90000"/>
              <a:buFont typeface="Proxima Nova" panose="020B0604020202020204" charset="0"/>
              <a:buChar char="−"/>
              <a:defRPr sz="1800">
                <a:solidFill>
                  <a:schemeClr val="tx1"/>
                </a:solidFill>
                <a:latin typeface="+mn-lt"/>
                <a:ea typeface="Montserrat Medium" panose="00000600000000000000" pitchFamily="2" charset="0"/>
                <a:cs typeface="Montserrat Medium" panose="00000600000000000000" pitchFamily="2" charset="0"/>
                <a:sym typeface="Proxima Nova"/>
              </a:defRPr>
            </a:lvl3pPr>
            <a:lvl4pPr marL="2438278" lvl="3" indent="-423312">
              <a:spcBef>
                <a:spcPts val="2133"/>
              </a:spcBef>
              <a:spcAft>
                <a:spcPts val="0"/>
              </a:spcAft>
              <a:buSzPts val="1400"/>
              <a:buFont typeface="Proxima Nova"/>
              <a:buChar char="●"/>
              <a:defRPr>
                <a:latin typeface="Proxima Nova"/>
                <a:ea typeface="Proxima Nova"/>
                <a:cs typeface="Proxima Nova"/>
                <a:sym typeface="Proxima Nova"/>
              </a:defRPr>
            </a:lvl4pPr>
            <a:lvl5pPr marL="3047848" lvl="4" indent="-423312">
              <a:spcBef>
                <a:spcPts val="2133"/>
              </a:spcBef>
              <a:spcAft>
                <a:spcPts val="0"/>
              </a:spcAft>
              <a:buSzPts val="1400"/>
              <a:buFont typeface="Proxima Nova"/>
              <a:buChar char="○"/>
              <a:defRPr>
                <a:latin typeface="Proxima Nova"/>
                <a:ea typeface="Proxima Nova"/>
                <a:cs typeface="Proxima Nova"/>
                <a:sym typeface="Proxima Nova"/>
              </a:defRPr>
            </a:lvl5pPr>
            <a:lvl6pPr marL="3657418" lvl="5" indent="-423312">
              <a:spcBef>
                <a:spcPts val="2133"/>
              </a:spcBef>
              <a:spcAft>
                <a:spcPts val="0"/>
              </a:spcAft>
              <a:buSzPts val="1400"/>
              <a:buFont typeface="Proxima Nova"/>
              <a:buChar char="■"/>
              <a:defRPr>
                <a:latin typeface="Proxima Nova"/>
                <a:ea typeface="Proxima Nova"/>
                <a:cs typeface="Proxima Nova"/>
                <a:sym typeface="Proxima Nova"/>
              </a:defRPr>
            </a:lvl6pPr>
            <a:lvl7pPr marL="4266987" lvl="6" indent="-423312">
              <a:spcBef>
                <a:spcPts val="2133"/>
              </a:spcBef>
              <a:spcAft>
                <a:spcPts val="0"/>
              </a:spcAft>
              <a:buSzPts val="1400"/>
              <a:buFont typeface="Proxima Nova"/>
              <a:buChar char="●"/>
              <a:defRPr>
                <a:latin typeface="Proxima Nova"/>
                <a:ea typeface="Proxima Nova"/>
                <a:cs typeface="Proxima Nova"/>
                <a:sym typeface="Proxima Nova"/>
              </a:defRPr>
            </a:lvl7pPr>
            <a:lvl8pPr marL="4876557" lvl="7" indent="-423312">
              <a:spcBef>
                <a:spcPts val="2133"/>
              </a:spcBef>
              <a:spcAft>
                <a:spcPts val="0"/>
              </a:spcAft>
              <a:buSzPts val="1400"/>
              <a:buFont typeface="Proxima Nova"/>
              <a:buChar char="○"/>
              <a:defRPr>
                <a:latin typeface="Proxima Nova"/>
                <a:ea typeface="Proxima Nova"/>
                <a:cs typeface="Proxima Nova"/>
                <a:sym typeface="Proxima Nova"/>
              </a:defRPr>
            </a:lvl8pPr>
            <a:lvl9pPr marL="5486126" lvl="8" indent="-423312">
              <a:spcBef>
                <a:spcPts val="2133"/>
              </a:spcBef>
              <a:spcAft>
                <a:spcPts val="2133"/>
              </a:spcAft>
              <a:buSzPts val="1400"/>
              <a:buFont typeface="Proxima Nova"/>
              <a:buChar char="■"/>
              <a:defRPr>
                <a:latin typeface="Proxima Nova"/>
                <a:ea typeface="Proxima Nova"/>
                <a:cs typeface="Proxima Nova"/>
                <a:sym typeface="Proxima Nova"/>
              </a:defRPr>
            </a:lvl9pPr>
          </a:lstStyle>
          <a:p>
            <a:r>
              <a:rPr lang="en-US" dirty="0"/>
              <a:t>Click to add text</a:t>
            </a:r>
          </a:p>
          <a:p>
            <a:pPr lvl="1"/>
            <a:r>
              <a:rPr lang="en-US" dirty="0"/>
              <a:t>Click to add text</a:t>
            </a:r>
          </a:p>
          <a:p>
            <a:pPr lvl="2"/>
            <a:r>
              <a:rPr lang="en-US" dirty="0"/>
              <a:t>Click to add text</a:t>
            </a:r>
            <a:endParaRPr dirty="0"/>
          </a:p>
        </p:txBody>
      </p:sp>
      <p:sp>
        <p:nvSpPr>
          <p:cNvPr id="6" name="Google Shape;18;p4"/>
          <p:cNvSpPr txBox="1">
            <a:spLocks noGrp="1"/>
          </p:cNvSpPr>
          <p:nvPr>
            <p:ph type="body" idx="13" hasCustomPrompt="1"/>
          </p:nvPr>
        </p:nvSpPr>
        <p:spPr>
          <a:xfrm>
            <a:off x="546682" y="1075792"/>
            <a:ext cx="11360800" cy="574516"/>
          </a:xfrm>
          <a:prstGeom prst="rect">
            <a:avLst/>
          </a:prstGeom>
        </p:spPr>
        <p:txBody>
          <a:bodyPr spcFirstLastPara="1" wrap="square" lIns="45720" tIns="45720" rIns="45720" bIns="45720" anchor="t" anchorCtr="0">
            <a:spAutoFit/>
          </a:bodyPr>
          <a:lstStyle>
            <a:lvl1pPr marL="0" lvl="0" indent="0">
              <a:lnSpc>
                <a:spcPct val="100000"/>
              </a:lnSpc>
              <a:spcBef>
                <a:spcPts val="0"/>
              </a:spcBef>
              <a:spcAft>
                <a:spcPts val="1600"/>
              </a:spcAft>
              <a:buClr>
                <a:schemeClr val="accent1"/>
              </a:buClr>
              <a:buSzPts val="1800"/>
              <a:buFont typeface="Wingdings" panose="05000000000000000000" pitchFamily="2" charset="2"/>
              <a:buNone/>
              <a:defRPr sz="1800" b="0" i="0" baseline="0">
                <a:solidFill>
                  <a:schemeClr val="tx1"/>
                </a:solidFill>
                <a:latin typeface="+mj-lt"/>
                <a:ea typeface="Montserrat Medium" panose="00000600000000000000" pitchFamily="2" charset="0"/>
                <a:cs typeface="Montserrat Medium" panose="00000600000000000000" pitchFamily="2" charset="0"/>
                <a:sym typeface="Proxima Nova"/>
              </a:defRPr>
            </a:lvl1pPr>
            <a:lvl2pPr marL="319600" lvl="1" indent="0">
              <a:lnSpc>
                <a:spcPct val="100000"/>
              </a:lnSpc>
              <a:spcBef>
                <a:spcPts val="0"/>
              </a:spcBef>
              <a:spcAft>
                <a:spcPts val="1600"/>
              </a:spcAft>
              <a:buClr>
                <a:schemeClr val="accent1"/>
              </a:buClr>
              <a:buSzPts val="1400"/>
              <a:buFont typeface="Arial" panose="020B0604020202020204" pitchFamily="34" charset="0"/>
              <a:buNone/>
              <a:defRPr sz="2133">
                <a:solidFill>
                  <a:schemeClr val="accent2"/>
                </a:solidFill>
                <a:latin typeface="Montserrat" panose="02000505000000020004" pitchFamily="2" charset="0"/>
                <a:ea typeface="Montserrat" panose="02000505000000020004" pitchFamily="2" charset="0"/>
                <a:cs typeface="Montserrat" panose="02000505000000020004" pitchFamily="2" charset="0"/>
                <a:sym typeface="Proxima Nova"/>
              </a:defRPr>
            </a:lvl2pPr>
            <a:lvl3pPr marL="639201" lvl="2" indent="0">
              <a:lnSpc>
                <a:spcPct val="100000"/>
              </a:lnSpc>
              <a:spcBef>
                <a:spcPts val="0"/>
              </a:spcBef>
              <a:spcAft>
                <a:spcPts val="1600"/>
              </a:spcAft>
              <a:buClr>
                <a:schemeClr val="accent1"/>
              </a:buClr>
              <a:buSzPts val="1400"/>
              <a:buFont typeface="Arial" panose="020B0604020202020204" pitchFamily="34" charset="0"/>
              <a:buNone/>
              <a:defRPr sz="2133">
                <a:solidFill>
                  <a:schemeClr val="accent2"/>
                </a:solidFill>
                <a:latin typeface="Montserrat" panose="02000505000000020004" pitchFamily="2" charset="0"/>
                <a:ea typeface="Montserrat" panose="02000505000000020004" pitchFamily="2" charset="0"/>
                <a:cs typeface="Montserrat" panose="02000505000000020004" pitchFamily="2" charset="0"/>
                <a:sym typeface="Proxima Nova"/>
              </a:defRPr>
            </a:lvl3pPr>
            <a:lvl4pPr marL="2438278" lvl="3" indent="-423312">
              <a:spcBef>
                <a:spcPts val="2133"/>
              </a:spcBef>
              <a:spcAft>
                <a:spcPts val="0"/>
              </a:spcAft>
              <a:buSzPts val="1400"/>
              <a:buFont typeface="Proxima Nova"/>
              <a:buChar char="●"/>
              <a:defRPr>
                <a:latin typeface="Proxima Nova"/>
                <a:ea typeface="Proxima Nova"/>
                <a:cs typeface="Proxima Nova"/>
                <a:sym typeface="Proxima Nova"/>
              </a:defRPr>
            </a:lvl4pPr>
            <a:lvl5pPr marL="3047848" lvl="4" indent="-423312">
              <a:spcBef>
                <a:spcPts val="2133"/>
              </a:spcBef>
              <a:spcAft>
                <a:spcPts val="0"/>
              </a:spcAft>
              <a:buSzPts val="1400"/>
              <a:buFont typeface="Proxima Nova"/>
              <a:buChar char="○"/>
              <a:defRPr>
                <a:latin typeface="Proxima Nova"/>
                <a:ea typeface="Proxima Nova"/>
                <a:cs typeface="Proxima Nova"/>
                <a:sym typeface="Proxima Nova"/>
              </a:defRPr>
            </a:lvl5pPr>
            <a:lvl6pPr marL="3657418" lvl="5" indent="-423312">
              <a:spcBef>
                <a:spcPts val="2133"/>
              </a:spcBef>
              <a:spcAft>
                <a:spcPts val="0"/>
              </a:spcAft>
              <a:buSzPts val="1400"/>
              <a:buFont typeface="Proxima Nova"/>
              <a:buChar char="■"/>
              <a:defRPr>
                <a:latin typeface="Proxima Nova"/>
                <a:ea typeface="Proxima Nova"/>
                <a:cs typeface="Proxima Nova"/>
                <a:sym typeface="Proxima Nova"/>
              </a:defRPr>
            </a:lvl6pPr>
            <a:lvl7pPr marL="4266987" lvl="6" indent="-423312">
              <a:spcBef>
                <a:spcPts val="2133"/>
              </a:spcBef>
              <a:spcAft>
                <a:spcPts val="0"/>
              </a:spcAft>
              <a:buSzPts val="1400"/>
              <a:buFont typeface="Proxima Nova"/>
              <a:buChar char="●"/>
              <a:defRPr>
                <a:latin typeface="Proxima Nova"/>
                <a:ea typeface="Proxima Nova"/>
                <a:cs typeface="Proxima Nova"/>
                <a:sym typeface="Proxima Nova"/>
              </a:defRPr>
            </a:lvl7pPr>
            <a:lvl8pPr marL="4876557" lvl="7" indent="-423312">
              <a:spcBef>
                <a:spcPts val="2133"/>
              </a:spcBef>
              <a:spcAft>
                <a:spcPts val="0"/>
              </a:spcAft>
              <a:buSzPts val="1400"/>
              <a:buFont typeface="Proxima Nova"/>
              <a:buChar char="○"/>
              <a:defRPr>
                <a:latin typeface="Proxima Nova"/>
                <a:ea typeface="Proxima Nova"/>
                <a:cs typeface="Proxima Nova"/>
                <a:sym typeface="Proxima Nova"/>
              </a:defRPr>
            </a:lvl8pPr>
            <a:lvl9pPr marL="5486126" lvl="8" indent="-423312">
              <a:spcBef>
                <a:spcPts val="2133"/>
              </a:spcBef>
              <a:spcAft>
                <a:spcPts val="2133"/>
              </a:spcAft>
              <a:buSzPts val="1400"/>
              <a:buFont typeface="Proxima Nova"/>
              <a:buChar char="■"/>
              <a:defRPr>
                <a:latin typeface="Proxima Nova"/>
                <a:ea typeface="Proxima Nova"/>
                <a:cs typeface="Proxima Nova"/>
                <a:sym typeface="Proxima Nova"/>
              </a:defRPr>
            </a:lvl9pPr>
          </a:lstStyle>
          <a:p>
            <a:r>
              <a:rPr lang="en-US" dirty="0"/>
              <a:t>Example subtitle, 18pt sentence case italic. 2 lines max</a:t>
            </a:r>
            <a:endParaRPr dirty="0"/>
          </a:p>
        </p:txBody>
      </p:sp>
      <p:sp>
        <p:nvSpPr>
          <p:cNvPr id="4" name="TextBox 3"/>
          <p:cNvSpPr txBox="1"/>
          <p:nvPr/>
        </p:nvSpPr>
        <p:spPr>
          <a:xfrm>
            <a:off x="521015" y="6415922"/>
            <a:ext cx="2092036" cy="246221"/>
          </a:xfrm>
          <a:prstGeom prst="rect">
            <a:avLst/>
          </a:prstGeom>
          <a:noFill/>
        </p:spPr>
        <p:txBody>
          <a:bodyPr wrap="square" rtlCol="0">
            <a:spAutoFit/>
          </a:bodyPr>
          <a:lstStyle/>
          <a:p>
            <a:pPr algn="l"/>
            <a:fld id="{72891BDD-2B76-4D86-B358-FBBD3D645CDB}" type="slidenum">
              <a:rPr lang="en-US" sz="1000" smtClean="0">
                <a:solidFill>
                  <a:schemeClr val="tx1"/>
                </a:solidFill>
                <a:latin typeface="+mn-lt"/>
              </a:rPr>
              <a:pPr algn="l"/>
              <a:t>‹#›</a:t>
            </a:fld>
            <a:endParaRPr lang="en-US" sz="1000" dirty="0">
              <a:solidFill>
                <a:schemeClr val="tx1"/>
              </a:solidFill>
              <a:latin typeface="+mn-lt"/>
            </a:endParaRPr>
          </a:p>
        </p:txBody>
      </p:sp>
      <p:sp>
        <p:nvSpPr>
          <p:cNvPr id="12" name="Google Shape;9;p1"/>
          <p:cNvSpPr txBox="1"/>
          <p:nvPr/>
        </p:nvSpPr>
        <p:spPr>
          <a:xfrm>
            <a:off x="4097489" y="6374607"/>
            <a:ext cx="3993444" cy="2520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1050" b="0" i="0" u="none" strike="noStrike" cap="none" dirty="0">
                <a:solidFill>
                  <a:schemeClr val="bg1">
                    <a:lumMod val="65000"/>
                  </a:schemeClr>
                </a:solidFill>
                <a:latin typeface="Arial" panose="020B0604020202020204" pitchFamily="34" charset="0"/>
                <a:ea typeface="Source Sans Pro"/>
                <a:cs typeface="Arial" panose="020B0604020202020204" pitchFamily="34" charset="0"/>
                <a:sym typeface="Source Sans Pro"/>
              </a:rPr>
              <a:t>© Copyright  Adaptive Biotechnologies 2021. Confidential.</a:t>
            </a:r>
            <a:endParaRPr sz="1050" b="0" i="0" u="none" strike="noStrike" cap="none" dirty="0">
              <a:solidFill>
                <a:schemeClr val="bg1">
                  <a:lumMod val="65000"/>
                </a:schemeClr>
              </a:solidFill>
              <a:latin typeface="Arial" panose="020B0604020202020204" pitchFamily="34" charset="0"/>
              <a:ea typeface="Source Sans Pro"/>
              <a:cs typeface="Arial" panose="020B0604020202020204" pitchFamily="34" charset="0"/>
              <a:sym typeface="Source Sans Pro"/>
            </a:endParaRPr>
          </a:p>
        </p:txBody>
      </p:sp>
      <p:sp>
        <p:nvSpPr>
          <p:cNvPr id="10" name="Google Shape;18;p4"/>
          <p:cNvSpPr txBox="1">
            <a:spLocks noGrp="1"/>
          </p:cNvSpPr>
          <p:nvPr>
            <p:ph type="body" idx="14" hasCustomPrompt="1"/>
          </p:nvPr>
        </p:nvSpPr>
        <p:spPr>
          <a:xfrm>
            <a:off x="511043" y="6001839"/>
            <a:ext cx="5374191" cy="375606"/>
          </a:xfrm>
          <a:prstGeom prst="rect">
            <a:avLst/>
          </a:prstGeom>
        </p:spPr>
        <p:txBody>
          <a:bodyPr spcFirstLastPara="1" wrap="square" lIns="91425" tIns="91425" rIns="91425" bIns="91425" anchor="b" anchorCtr="0">
            <a:noAutofit/>
          </a:bodyPr>
          <a:lstStyle>
            <a:lvl1pPr marL="174625" lvl="0" indent="-174625">
              <a:lnSpc>
                <a:spcPct val="100000"/>
              </a:lnSpc>
              <a:spcBef>
                <a:spcPts val="0"/>
              </a:spcBef>
              <a:spcAft>
                <a:spcPts val="0"/>
              </a:spcAft>
              <a:buClr>
                <a:schemeClr val="accent1"/>
              </a:buClr>
              <a:buSzPts val="1800"/>
              <a:buFont typeface="Wingdings" panose="05000000000000000000" pitchFamily="2" charset="2"/>
              <a:buNone/>
              <a:defRPr sz="1000" b="0">
                <a:solidFill>
                  <a:schemeClr val="tx1"/>
                </a:solidFill>
                <a:latin typeface="+mj-lt"/>
                <a:ea typeface="Arial" panose="020B0604020202020204" pitchFamily="34" charset="0"/>
                <a:cs typeface="Arial" panose="020B0604020202020204" pitchFamily="34" charset="0"/>
                <a:sym typeface="Proxima Nova"/>
              </a:defRPr>
            </a:lvl1pPr>
            <a:lvl2pPr marL="319600" lvl="1" indent="0">
              <a:lnSpc>
                <a:spcPct val="100000"/>
              </a:lnSpc>
              <a:spcBef>
                <a:spcPts val="0"/>
              </a:spcBef>
              <a:spcAft>
                <a:spcPts val="800"/>
              </a:spcAft>
              <a:buClr>
                <a:schemeClr val="accent2"/>
              </a:buClr>
              <a:buSzPts val="1400"/>
              <a:buFont typeface="Arial" panose="020B0604020202020204" pitchFamily="34" charset="0"/>
              <a:buNone/>
              <a:defRPr sz="1000">
                <a:solidFill>
                  <a:schemeClr val="tx1"/>
                </a:solidFill>
                <a:latin typeface="Montserrat Light" panose="00000400000000000000" pitchFamily="50" charset="0"/>
                <a:ea typeface="Montserrat Light" panose="00000400000000000000" pitchFamily="50" charset="0"/>
                <a:cs typeface="Montserrat Light" panose="00000400000000000000" pitchFamily="50" charset="0"/>
                <a:sym typeface="Proxima Nova"/>
              </a:defRPr>
            </a:lvl2pPr>
            <a:lvl3pPr marL="639762" lvl="2" indent="0">
              <a:lnSpc>
                <a:spcPct val="100000"/>
              </a:lnSpc>
              <a:spcBef>
                <a:spcPts val="0"/>
              </a:spcBef>
              <a:spcAft>
                <a:spcPts val="800"/>
              </a:spcAft>
              <a:buClr>
                <a:schemeClr val="accent4"/>
              </a:buClr>
              <a:buSzPts val="1400"/>
              <a:buFont typeface="Arial" panose="020B0604020202020204" pitchFamily="34" charset="0"/>
              <a:buNone/>
              <a:defRPr sz="1000">
                <a:solidFill>
                  <a:schemeClr val="tx1"/>
                </a:solidFill>
                <a:latin typeface="Montserrat Light" panose="00000400000000000000" pitchFamily="50" charset="0"/>
                <a:ea typeface="Montserrat Light" panose="00000400000000000000" pitchFamily="50" charset="0"/>
                <a:cs typeface="Montserrat Light" panose="00000400000000000000" pitchFamily="50" charset="0"/>
                <a:sym typeface="Proxima Nova"/>
              </a:defRPr>
            </a:lvl3pPr>
            <a:lvl4pPr marL="2438278" lvl="3" indent="-423312">
              <a:spcBef>
                <a:spcPts val="2133"/>
              </a:spcBef>
              <a:spcAft>
                <a:spcPts val="0"/>
              </a:spcAft>
              <a:buSzPts val="1400"/>
              <a:buFont typeface="Proxima Nova"/>
              <a:buChar char="●"/>
              <a:defRPr>
                <a:latin typeface="Proxima Nova"/>
                <a:ea typeface="Proxima Nova"/>
                <a:cs typeface="Proxima Nova"/>
                <a:sym typeface="Proxima Nova"/>
              </a:defRPr>
            </a:lvl4pPr>
            <a:lvl5pPr marL="3047848" lvl="4" indent="-423312">
              <a:spcBef>
                <a:spcPts val="2133"/>
              </a:spcBef>
              <a:spcAft>
                <a:spcPts val="0"/>
              </a:spcAft>
              <a:buSzPts val="1400"/>
              <a:buFont typeface="Proxima Nova"/>
              <a:buChar char="○"/>
              <a:defRPr>
                <a:latin typeface="Proxima Nova"/>
                <a:ea typeface="Proxima Nova"/>
                <a:cs typeface="Proxima Nova"/>
                <a:sym typeface="Proxima Nova"/>
              </a:defRPr>
            </a:lvl5pPr>
            <a:lvl6pPr marL="3657418" lvl="5" indent="-423312">
              <a:spcBef>
                <a:spcPts val="2133"/>
              </a:spcBef>
              <a:spcAft>
                <a:spcPts val="0"/>
              </a:spcAft>
              <a:buSzPts val="1400"/>
              <a:buFont typeface="Proxima Nova"/>
              <a:buChar char="■"/>
              <a:defRPr>
                <a:latin typeface="Proxima Nova"/>
                <a:ea typeface="Proxima Nova"/>
                <a:cs typeface="Proxima Nova"/>
                <a:sym typeface="Proxima Nova"/>
              </a:defRPr>
            </a:lvl6pPr>
            <a:lvl7pPr marL="4266987" lvl="6" indent="-423312">
              <a:spcBef>
                <a:spcPts val="2133"/>
              </a:spcBef>
              <a:spcAft>
                <a:spcPts val="0"/>
              </a:spcAft>
              <a:buSzPts val="1400"/>
              <a:buFont typeface="Proxima Nova"/>
              <a:buChar char="●"/>
              <a:defRPr>
                <a:latin typeface="Proxima Nova"/>
                <a:ea typeface="Proxima Nova"/>
                <a:cs typeface="Proxima Nova"/>
                <a:sym typeface="Proxima Nova"/>
              </a:defRPr>
            </a:lvl7pPr>
            <a:lvl8pPr marL="4876557" lvl="7" indent="-423312">
              <a:spcBef>
                <a:spcPts val="2133"/>
              </a:spcBef>
              <a:spcAft>
                <a:spcPts val="0"/>
              </a:spcAft>
              <a:buSzPts val="1400"/>
              <a:buFont typeface="Proxima Nova"/>
              <a:buChar char="○"/>
              <a:defRPr>
                <a:latin typeface="Proxima Nova"/>
                <a:ea typeface="Proxima Nova"/>
                <a:cs typeface="Proxima Nova"/>
                <a:sym typeface="Proxima Nova"/>
              </a:defRPr>
            </a:lvl8pPr>
            <a:lvl9pPr marL="5486126" lvl="8" indent="-423312">
              <a:spcBef>
                <a:spcPts val="2133"/>
              </a:spcBef>
              <a:spcAft>
                <a:spcPts val="2133"/>
              </a:spcAft>
              <a:buSzPts val="1400"/>
              <a:buFont typeface="Proxima Nova"/>
              <a:buChar char="■"/>
              <a:defRPr>
                <a:latin typeface="Proxima Nova"/>
                <a:ea typeface="Proxima Nova"/>
                <a:cs typeface="Proxima Nova"/>
                <a:sym typeface="Proxima Nova"/>
              </a:defRPr>
            </a:lvl9pPr>
          </a:lstStyle>
          <a:p>
            <a:r>
              <a:rPr lang="en-US" dirty="0"/>
              <a:t>*	Click to add source or note 10 </a:t>
            </a:r>
            <a:r>
              <a:rPr lang="en-US" dirty="0" err="1"/>
              <a:t>pt</a:t>
            </a:r>
            <a:r>
              <a:rPr lang="en-US" dirty="0"/>
              <a:t> Arial</a:t>
            </a:r>
            <a:endParaRPr dirty="0"/>
          </a:p>
        </p:txBody>
      </p:sp>
      <p:cxnSp>
        <p:nvCxnSpPr>
          <p:cNvPr id="11" name="Straight Connector 10">
            <a:extLst>
              <a:ext uri="{FF2B5EF4-FFF2-40B4-BE49-F238E27FC236}">
                <a16:creationId xmlns:a16="http://schemas.microsoft.com/office/drawing/2014/main" id="{86541CE8-2176-4B96-A1A8-F1056E03E978}"/>
              </a:ext>
            </a:extLst>
          </p:cNvPr>
          <p:cNvCxnSpPr>
            <a:cxnSpLocks/>
          </p:cNvCxnSpPr>
          <p:nvPr/>
        </p:nvCxnSpPr>
        <p:spPr>
          <a:xfrm>
            <a:off x="594444" y="1033845"/>
            <a:ext cx="11178456"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FD37A9D0-084D-4026-B14B-E95FAC3D62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43175" y="6285839"/>
            <a:ext cx="1641126" cy="440155"/>
          </a:xfrm>
          <a:prstGeom prst="rect">
            <a:avLst/>
          </a:prstGeom>
        </p:spPr>
      </p:pic>
    </p:spTree>
    <p:extLst>
      <p:ext uri="{BB962C8B-B14F-4D97-AF65-F5344CB8AC3E}">
        <p14:creationId xmlns:p14="http://schemas.microsoft.com/office/powerpoint/2010/main" val="64102163"/>
      </p:ext>
    </p:extLst>
  </p:cSld>
  <p:clrMapOvr>
    <a:masterClrMapping/>
  </p:clrMapOvr>
  <p:extLst>
    <p:ext uri="{DCECCB84-F9BA-43D5-87BE-67443E8EF086}">
      <p15:sldGuideLst xmlns:p15="http://schemas.microsoft.com/office/powerpoint/2012/main">
        <p15:guide id="1" orient="horz" pos="4152">
          <p15:clr>
            <a:srgbClr val="FBAE40"/>
          </p15:clr>
        </p15:guide>
        <p15:guide id="2" pos="3840">
          <p15:clr>
            <a:srgbClr val="FBAE40"/>
          </p15:clr>
        </p15:guide>
        <p15:guide id="3" pos="7416">
          <p15:clr>
            <a:srgbClr val="FBAE40"/>
          </p15:clr>
        </p15:guide>
        <p15:guide id="4" pos="384">
          <p15:clr>
            <a:srgbClr val="FBAE40"/>
          </p15:clr>
        </p15:guide>
        <p15:guide id="5" orient="horz" pos="419">
          <p15:clr>
            <a:srgbClr val="FBAE40"/>
          </p15:clr>
        </p15:guide>
        <p15:guide id="6"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age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05EB07-6767-4F29-92C1-23F2312F1924}"/>
              </a:ext>
            </a:extLst>
          </p:cNvPr>
          <p:cNvSpPr>
            <a:spLocks noGrp="1"/>
          </p:cNvSpPr>
          <p:nvPr>
            <p:ph type="pic" sz="quarter" idx="10" hasCustomPrompt="1"/>
          </p:nvPr>
        </p:nvSpPr>
        <p:spPr>
          <a:xfrm>
            <a:off x="-42863" y="-244894"/>
            <a:ext cx="12274551" cy="6970713"/>
          </a:xfrm>
          <a:prstGeom prst="rect">
            <a:avLst/>
          </a:prstGeom>
        </p:spPr>
        <p:txBody>
          <a:bodyPr anchor="ctr" anchorCtr="0"/>
          <a:lstStyle>
            <a:lvl1pPr marL="114300" indent="0" algn="ctr">
              <a:buNone/>
              <a:defRPr>
                <a:solidFill>
                  <a:schemeClr val="accent1"/>
                </a:solidFill>
                <a:latin typeface="Arial" panose="020B0604020202020204" pitchFamily="34" charset="0"/>
                <a:cs typeface="Arial" panose="020B0604020202020204" pitchFamily="34" charset="0"/>
              </a:defRPr>
            </a:lvl1pPr>
          </a:lstStyle>
          <a:p>
            <a:r>
              <a:rPr lang="en-US" dirty="0"/>
              <a:t>Insert full page picture</a:t>
            </a:r>
          </a:p>
        </p:txBody>
      </p:sp>
      <p:sp>
        <p:nvSpPr>
          <p:cNvPr id="11" name="Google Shape;10;p2">
            <a:extLst>
              <a:ext uri="{FF2B5EF4-FFF2-40B4-BE49-F238E27FC236}">
                <a16:creationId xmlns:a16="http://schemas.microsoft.com/office/drawing/2014/main" id="{30045803-0EAD-447A-9A88-DD96144FFDE7}"/>
              </a:ext>
            </a:extLst>
          </p:cNvPr>
          <p:cNvSpPr txBox="1">
            <a:spLocks noGrp="1"/>
          </p:cNvSpPr>
          <p:nvPr>
            <p:ph type="ctrTitle" hasCustomPrompt="1"/>
          </p:nvPr>
        </p:nvSpPr>
        <p:spPr>
          <a:xfrm>
            <a:off x="1217645" y="3945345"/>
            <a:ext cx="9675003" cy="733094"/>
          </a:xfrm>
          <a:prstGeom prst="rect">
            <a:avLst/>
          </a:prstGeom>
          <a:noFill/>
        </p:spPr>
        <p:txBody>
          <a:bodyPr spcFirstLastPara="1" wrap="square" lIns="45720" tIns="45720" rIns="45720" bIns="45720" anchor="t" anchorCtr="0">
            <a:noAutofit/>
          </a:bodyPr>
          <a:lstStyle>
            <a:lvl1pPr lvl="0" algn="ctr">
              <a:spcBef>
                <a:spcPts val="0"/>
              </a:spcBef>
              <a:spcAft>
                <a:spcPts val="0"/>
              </a:spcAft>
              <a:buSzPts val="5200"/>
              <a:buFont typeface="Proxima Nova"/>
              <a:buNone/>
              <a:defRPr sz="2800" b="1" baseline="0">
                <a:solidFill>
                  <a:schemeClr val="accent1"/>
                </a:solidFill>
                <a:latin typeface="+mj-lt"/>
                <a:ea typeface="Montserrat SemiBold" panose="00000700000000000000" pitchFamily="2" charset="0"/>
                <a:cs typeface="Montserrat SemiBold" panose="00000700000000000000" pitchFamily="2" charset="0"/>
                <a:sym typeface="Proxima Nova"/>
              </a:defRPr>
            </a:lvl1pPr>
            <a:lvl2pPr lvl="1" algn="ctr">
              <a:spcBef>
                <a:spcPts val="0"/>
              </a:spcBef>
              <a:spcAft>
                <a:spcPts val="0"/>
              </a:spcAft>
              <a:buSzPts val="5200"/>
              <a:buFont typeface="Proxima Nova"/>
              <a:buNone/>
              <a:defRPr sz="6933">
                <a:latin typeface="Proxima Nova"/>
                <a:ea typeface="Proxima Nova"/>
                <a:cs typeface="Proxima Nova"/>
                <a:sym typeface="Proxima Nova"/>
              </a:defRPr>
            </a:lvl2pPr>
            <a:lvl3pPr lvl="2" algn="ctr">
              <a:spcBef>
                <a:spcPts val="0"/>
              </a:spcBef>
              <a:spcAft>
                <a:spcPts val="0"/>
              </a:spcAft>
              <a:buSzPts val="5200"/>
              <a:buFont typeface="Proxima Nova"/>
              <a:buNone/>
              <a:defRPr sz="6933">
                <a:latin typeface="Proxima Nova"/>
                <a:ea typeface="Proxima Nova"/>
                <a:cs typeface="Proxima Nova"/>
                <a:sym typeface="Proxima Nova"/>
              </a:defRPr>
            </a:lvl3pPr>
            <a:lvl4pPr lvl="3" algn="ctr">
              <a:spcBef>
                <a:spcPts val="0"/>
              </a:spcBef>
              <a:spcAft>
                <a:spcPts val="0"/>
              </a:spcAft>
              <a:buSzPts val="5200"/>
              <a:buFont typeface="Proxima Nova"/>
              <a:buNone/>
              <a:defRPr sz="6933">
                <a:latin typeface="Proxima Nova"/>
                <a:ea typeface="Proxima Nova"/>
                <a:cs typeface="Proxima Nova"/>
                <a:sym typeface="Proxima Nova"/>
              </a:defRPr>
            </a:lvl4pPr>
            <a:lvl5pPr lvl="4" algn="ctr">
              <a:spcBef>
                <a:spcPts val="0"/>
              </a:spcBef>
              <a:spcAft>
                <a:spcPts val="0"/>
              </a:spcAft>
              <a:buSzPts val="5200"/>
              <a:buFont typeface="Proxima Nova"/>
              <a:buNone/>
              <a:defRPr sz="6933">
                <a:latin typeface="Proxima Nova"/>
                <a:ea typeface="Proxima Nova"/>
                <a:cs typeface="Proxima Nova"/>
                <a:sym typeface="Proxima Nova"/>
              </a:defRPr>
            </a:lvl5pPr>
            <a:lvl6pPr lvl="5" algn="ctr">
              <a:spcBef>
                <a:spcPts val="0"/>
              </a:spcBef>
              <a:spcAft>
                <a:spcPts val="0"/>
              </a:spcAft>
              <a:buSzPts val="5200"/>
              <a:buFont typeface="Proxima Nova"/>
              <a:buNone/>
              <a:defRPr sz="6933">
                <a:latin typeface="Proxima Nova"/>
                <a:ea typeface="Proxima Nova"/>
                <a:cs typeface="Proxima Nova"/>
                <a:sym typeface="Proxima Nova"/>
              </a:defRPr>
            </a:lvl6pPr>
            <a:lvl7pPr lvl="6" algn="ctr">
              <a:spcBef>
                <a:spcPts val="0"/>
              </a:spcBef>
              <a:spcAft>
                <a:spcPts val="0"/>
              </a:spcAft>
              <a:buSzPts val="5200"/>
              <a:buFont typeface="Proxima Nova"/>
              <a:buNone/>
              <a:defRPr sz="6933">
                <a:latin typeface="Proxima Nova"/>
                <a:ea typeface="Proxima Nova"/>
                <a:cs typeface="Proxima Nova"/>
                <a:sym typeface="Proxima Nova"/>
              </a:defRPr>
            </a:lvl7pPr>
            <a:lvl8pPr lvl="7" algn="ctr">
              <a:spcBef>
                <a:spcPts val="0"/>
              </a:spcBef>
              <a:spcAft>
                <a:spcPts val="0"/>
              </a:spcAft>
              <a:buSzPts val="5200"/>
              <a:buFont typeface="Proxima Nova"/>
              <a:buNone/>
              <a:defRPr sz="6933">
                <a:latin typeface="Proxima Nova"/>
                <a:ea typeface="Proxima Nova"/>
                <a:cs typeface="Proxima Nova"/>
                <a:sym typeface="Proxima Nova"/>
              </a:defRPr>
            </a:lvl8pPr>
            <a:lvl9pPr lvl="8" algn="ctr">
              <a:spcBef>
                <a:spcPts val="0"/>
              </a:spcBef>
              <a:spcAft>
                <a:spcPts val="0"/>
              </a:spcAft>
              <a:buSzPts val="5200"/>
              <a:buFont typeface="Proxima Nova"/>
              <a:buNone/>
              <a:defRPr sz="6933">
                <a:latin typeface="Proxima Nova"/>
                <a:ea typeface="Proxima Nova"/>
                <a:cs typeface="Proxima Nova"/>
                <a:sym typeface="Proxima Nova"/>
              </a:defRPr>
            </a:lvl9pPr>
          </a:lstStyle>
          <a:p>
            <a:r>
              <a:rPr lang="en-US" dirty="0"/>
              <a:t>Example title, 28pt sentence case </a:t>
            </a:r>
          </a:p>
        </p:txBody>
      </p:sp>
      <p:sp>
        <p:nvSpPr>
          <p:cNvPr id="3" name="TextBox 2">
            <a:extLst>
              <a:ext uri="{FF2B5EF4-FFF2-40B4-BE49-F238E27FC236}">
                <a16:creationId xmlns:a16="http://schemas.microsoft.com/office/drawing/2014/main" id="{0260537E-85BC-4723-9D11-6F9F4491A441}"/>
              </a:ext>
            </a:extLst>
          </p:cNvPr>
          <p:cNvSpPr txBox="1"/>
          <p:nvPr/>
        </p:nvSpPr>
        <p:spPr>
          <a:xfrm>
            <a:off x="521015" y="6415922"/>
            <a:ext cx="2092036" cy="246221"/>
          </a:xfrm>
          <a:prstGeom prst="rect">
            <a:avLst/>
          </a:prstGeom>
          <a:noFill/>
        </p:spPr>
        <p:txBody>
          <a:bodyPr wrap="square" rtlCol="0">
            <a:spAutoFit/>
          </a:bodyPr>
          <a:lstStyle/>
          <a:p>
            <a:pPr algn="l"/>
            <a:fld id="{72891BDD-2B76-4D86-B358-FBBD3D645CDB}" type="slidenum">
              <a:rPr lang="en-US" sz="1000" smtClean="0">
                <a:solidFill>
                  <a:schemeClr val="tx1"/>
                </a:solidFill>
                <a:latin typeface="+mn-lt"/>
              </a:rPr>
              <a:pPr algn="l"/>
              <a:t>‹#›</a:t>
            </a:fld>
            <a:endParaRPr lang="en-US" sz="1000" dirty="0">
              <a:solidFill>
                <a:schemeClr val="tx1"/>
              </a:solidFill>
              <a:latin typeface="+mn-lt"/>
            </a:endParaRPr>
          </a:p>
        </p:txBody>
      </p:sp>
      <p:sp>
        <p:nvSpPr>
          <p:cNvPr id="6" name="Google Shape;9;p1">
            <a:extLst>
              <a:ext uri="{FF2B5EF4-FFF2-40B4-BE49-F238E27FC236}">
                <a16:creationId xmlns:a16="http://schemas.microsoft.com/office/drawing/2014/main" id="{9ADB1AE4-D551-4AA1-A702-BF6A5FCC1C92}"/>
              </a:ext>
            </a:extLst>
          </p:cNvPr>
          <p:cNvSpPr txBox="1"/>
          <p:nvPr/>
        </p:nvSpPr>
        <p:spPr>
          <a:xfrm>
            <a:off x="4097489" y="6374607"/>
            <a:ext cx="3993444" cy="2520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1050" b="0" i="0" u="none" strike="noStrike" cap="none" dirty="0">
                <a:solidFill>
                  <a:schemeClr val="bg1">
                    <a:lumMod val="65000"/>
                  </a:schemeClr>
                </a:solidFill>
                <a:latin typeface="Arial" panose="020B0604020202020204" pitchFamily="34" charset="0"/>
                <a:ea typeface="Source Sans Pro"/>
                <a:cs typeface="Arial" panose="020B0604020202020204" pitchFamily="34" charset="0"/>
                <a:sym typeface="Source Sans Pro"/>
              </a:rPr>
              <a:t>© Copyright  Adaptive Biotechnologies 2021. Confidential.</a:t>
            </a:r>
            <a:endParaRPr sz="1050" b="0" i="0" u="none" strike="noStrike" cap="none" dirty="0">
              <a:solidFill>
                <a:schemeClr val="bg1">
                  <a:lumMod val="65000"/>
                </a:schemeClr>
              </a:solidFill>
              <a:latin typeface="Arial" panose="020B0604020202020204" pitchFamily="34" charset="0"/>
              <a:ea typeface="Source Sans Pro"/>
              <a:cs typeface="Arial" panose="020B0604020202020204" pitchFamily="34" charset="0"/>
              <a:sym typeface="Source Sans Pro"/>
            </a:endParaRPr>
          </a:p>
        </p:txBody>
      </p:sp>
      <p:sp>
        <p:nvSpPr>
          <p:cNvPr id="8" name="Google Shape;18;p4">
            <a:extLst>
              <a:ext uri="{FF2B5EF4-FFF2-40B4-BE49-F238E27FC236}">
                <a16:creationId xmlns:a16="http://schemas.microsoft.com/office/drawing/2014/main" id="{A3CA2976-FAC3-4F1D-9C60-44834BBC5EA0}"/>
              </a:ext>
            </a:extLst>
          </p:cNvPr>
          <p:cNvSpPr txBox="1">
            <a:spLocks noGrp="1"/>
          </p:cNvSpPr>
          <p:nvPr>
            <p:ph type="body" idx="13" hasCustomPrompt="1"/>
          </p:nvPr>
        </p:nvSpPr>
        <p:spPr>
          <a:xfrm>
            <a:off x="1217645" y="4461136"/>
            <a:ext cx="9675003" cy="574516"/>
          </a:xfrm>
          <a:prstGeom prst="rect">
            <a:avLst/>
          </a:prstGeom>
        </p:spPr>
        <p:txBody>
          <a:bodyPr spcFirstLastPara="1" wrap="square" lIns="45720" tIns="45720" rIns="45720" bIns="45720" anchor="t" anchorCtr="0">
            <a:spAutoFit/>
          </a:bodyPr>
          <a:lstStyle>
            <a:lvl1pPr marL="0" lvl="0" indent="0" algn="ctr">
              <a:lnSpc>
                <a:spcPct val="100000"/>
              </a:lnSpc>
              <a:spcBef>
                <a:spcPts val="0"/>
              </a:spcBef>
              <a:spcAft>
                <a:spcPts val="1600"/>
              </a:spcAft>
              <a:buClr>
                <a:schemeClr val="accent1"/>
              </a:buClr>
              <a:buSzPts val="1800"/>
              <a:buFont typeface="Wingdings" panose="05000000000000000000" pitchFamily="2" charset="2"/>
              <a:buNone/>
              <a:defRPr sz="1800" b="0" i="0" baseline="0">
                <a:solidFill>
                  <a:schemeClr val="tx1"/>
                </a:solidFill>
                <a:latin typeface="+mj-lt"/>
                <a:ea typeface="Montserrat Medium" panose="00000600000000000000" pitchFamily="2" charset="0"/>
                <a:cs typeface="Montserrat Medium" panose="00000600000000000000" pitchFamily="2" charset="0"/>
                <a:sym typeface="Proxima Nova"/>
              </a:defRPr>
            </a:lvl1pPr>
            <a:lvl2pPr marL="319600" lvl="1" indent="0">
              <a:lnSpc>
                <a:spcPct val="100000"/>
              </a:lnSpc>
              <a:spcBef>
                <a:spcPts val="0"/>
              </a:spcBef>
              <a:spcAft>
                <a:spcPts val="1600"/>
              </a:spcAft>
              <a:buClr>
                <a:schemeClr val="accent1"/>
              </a:buClr>
              <a:buSzPts val="1400"/>
              <a:buFont typeface="Arial" panose="020B0604020202020204" pitchFamily="34" charset="0"/>
              <a:buNone/>
              <a:defRPr sz="2133">
                <a:solidFill>
                  <a:schemeClr val="accent2"/>
                </a:solidFill>
                <a:latin typeface="Montserrat" panose="02000505000000020004" pitchFamily="2" charset="0"/>
                <a:ea typeface="Montserrat" panose="02000505000000020004" pitchFamily="2" charset="0"/>
                <a:cs typeface="Montserrat" panose="02000505000000020004" pitchFamily="2" charset="0"/>
                <a:sym typeface="Proxima Nova"/>
              </a:defRPr>
            </a:lvl2pPr>
            <a:lvl3pPr marL="639201" lvl="2" indent="0">
              <a:lnSpc>
                <a:spcPct val="100000"/>
              </a:lnSpc>
              <a:spcBef>
                <a:spcPts val="0"/>
              </a:spcBef>
              <a:spcAft>
                <a:spcPts val="1600"/>
              </a:spcAft>
              <a:buClr>
                <a:schemeClr val="accent1"/>
              </a:buClr>
              <a:buSzPts val="1400"/>
              <a:buFont typeface="Arial" panose="020B0604020202020204" pitchFamily="34" charset="0"/>
              <a:buNone/>
              <a:defRPr sz="2133">
                <a:solidFill>
                  <a:schemeClr val="accent2"/>
                </a:solidFill>
                <a:latin typeface="Montserrat" panose="02000505000000020004" pitchFamily="2" charset="0"/>
                <a:ea typeface="Montserrat" panose="02000505000000020004" pitchFamily="2" charset="0"/>
                <a:cs typeface="Montserrat" panose="02000505000000020004" pitchFamily="2" charset="0"/>
                <a:sym typeface="Proxima Nova"/>
              </a:defRPr>
            </a:lvl3pPr>
            <a:lvl4pPr marL="2438278" lvl="3" indent="-423312">
              <a:spcBef>
                <a:spcPts val="2133"/>
              </a:spcBef>
              <a:spcAft>
                <a:spcPts val="0"/>
              </a:spcAft>
              <a:buSzPts val="1400"/>
              <a:buFont typeface="Proxima Nova"/>
              <a:buChar char="●"/>
              <a:defRPr>
                <a:latin typeface="Proxima Nova"/>
                <a:ea typeface="Proxima Nova"/>
                <a:cs typeface="Proxima Nova"/>
                <a:sym typeface="Proxima Nova"/>
              </a:defRPr>
            </a:lvl4pPr>
            <a:lvl5pPr marL="3047848" lvl="4" indent="-423312">
              <a:spcBef>
                <a:spcPts val="2133"/>
              </a:spcBef>
              <a:spcAft>
                <a:spcPts val="0"/>
              </a:spcAft>
              <a:buSzPts val="1400"/>
              <a:buFont typeface="Proxima Nova"/>
              <a:buChar char="○"/>
              <a:defRPr>
                <a:latin typeface="Proxima Nova"/>
                <a:ea typeface="Proxima Nova"/>
                <a:cs typeface="Proxima Nova"/>
                <a:sym typeface="Proxima Nova"/>
              </a:defRPr>
            </a:lvl5pPr>
            <a:lvl6pPr marL="3657418" lvl="5" indent="-423312">
              <a:spcBef>
                <a:spcPts val="2133"/>
              </a:spcBef>
              <a:spcAft>
                <a:spcPts val="0"/>
              </a:spcAft>
              <a:buSzPts val="1400"/>
              <a:buFont typeface="Proxima Nova"/>
              <a:buChar char="■"/>
              <a:defRPr>
                <a:latin typeface="Proxima Nova"/>
                <a:ea typeface="Proxima Nova"/>
                <a:cs typeface="Proxima Nova"/>
                <a:sym typeface="Proxima Nova"/>
              </a:defRPr>
            </a:lvl6pPr>
            <a:lvl7pPr marL="4266987" lvl="6" indent="-423312">
              <a:spcBef>
                <a:spcPts val="2133"/>
              </a:spcBef>
              <a:spcAft>
                <a:spcPts val="0"/>
              </a:spcAft>
              <a:buSzPts val="1400"/>
              <a:buFont typeface="Proxima Nova"/>
              <a:buChar char="●"/>
              <a:defRPr>
                <a:latin typeface="Proxima Nova"/>
                <a:ea typeface="Proxima Nova"/>
                <a:cs typeface="Proxima Nova"/>
                <a:sym typeface="Proxima Nova"/>
              </a:defRPr>
            </a:lvl7pPr>
            <a:lvl8pPr marL="4876557" lvl="7" indent="-423312">
              <a:spcBef>
                <a:spcPts val="2133"/>
              </a:spcBef>
              <a:spcAft>
                <a:spcPts val="0"/>
              </a:spcAft>
              <a:buSzPts val="1400"/>
              <a:buFont typeface="Proxima Nova"/>
              <a:buChar char="○"/>
              <a:defRPr>
                <a:latin typeface="Proxima Nova"/>
                <a:ea typeface="Proxima Nova"/>
                <a:cs typeface="Proxima Nova"/>
                <a:sym typeface="Proxima Nova"/>
              </a:defRPr>
            </a:lvl8pPr>
            <a:lvl9pPr marL="5486126" lvl="8" indent="-423312">
              <a:spcBef>
                <a:spcPts val="2133"/>
              </a:spcBef>
              <a:spcAft>
                <a:spcPts val="2133"/>
              </a:spcAft>
              <a:buSzPts val="1400"/>
              <a:buFont typeface="Proxima Nova"/>
              <a:buChar char="■"/>
              <a:defRPr>
                <a:latin typeface="Proxima Nova"/>
                <a:ea typeface="Proxima Nova"/>
                <a:cs typeface="Proxima Nova"/>
                <a:sym typeface="Proxima Nova"/>
              </a:defRPr>
            </a:lvl9pPr>
          </a:lstStyle>
          <a:p>
            <a:r>
              <a:rPr lang="en-US" dirty="0"/>
              <a:t>Example subtitle, 18pt sentence case italic. 2 lines max</a:t>
            </a:r>
            <a:endParaRPr dirty="0"/>
          </a:p>
        </p:txBody>
      </p:sp>
      <p:pic>
        <p:nvPicPr>
          <p:cNvPr id="9" name="Picture 8" descr="Logo&#10;&#10;Description automatically generated">
            <a:extLst>
              <a:ext uri="{FF2B5EF4-FFF2-40B4-BE49-F238E27FC236}">
                <a16:creationId xmlns:a16="http://schemas.microsoft.com/office/drawing/2014/main" id="{AD8D078F-F52A-4987-A5CB-03663AEECD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43175" y="6285839"/>
            <a:ext cx="1641126" cy="440155"/>
          </a:xfrm>
          <a:prstGeom prst="rect">
            <a:avLst/>
          </a:prstGeom>
        </p:spPr>
      </p:pic>
    </p:spTree>
    <p:extLst>
      <p:ext uri="{BB962C8B-B14F-4D97-AF65-F5344CB8AC3E}">
        <p14:creationId xmlns:p14="http://schemas.microsoft.com/office/powerpoint/2010/main" val="17085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ictur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534E61-F9A4-4B22-A2F8-ADEFBACED5D4}"/>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7;p4">
            <a:extLst>
              <a:ext uri="{FF2B5EF4-FFF2-40B4-BE49-F238E27FC236}">
                <a16:creationId xmlns:a16="http://schemas.microsoft.com/office/drawing/2014/main" id="{26F40821-447B-479C-B721-BBEE9833C2E4}"/>
              </a:ext>
            </a:extLst>
          </p:cNvPr>
          <p:cNvSpPr txBox="1">
            <a:spLocks noGrp="1"/>
          </p:cNvSpPr>
          <p:nvPr>
            <p:ph type="title" hasCustomPrompt="1"/>
          </p:nvPr>
        </p:nvSpPr>
        <p:spPr>
          <a:xfrm>
            <a:off x="546682" y="570121"/>
            <a:ext cx="5417015" cy="451406"/>
          </a:xfrm>
          <a:prstGeom prst="rect">
            <a:avLst/>
          </a:prstGeom>
        </p:spPr>
        <p:txBody>
          <a:bodyPr spcFirstLastPara="1" wrap="square" lIns="45720" tIns="45720" rIns="45720" bIns="45720" anchor="b" anchorCtr="0">
            <a:spAutoFit/>
          </a:bodyPr>
          <a:lstStyle>
            <a:lvl1pPr marL="0" lvl="0" indent="0">
              <a:lnSpc>
                <a:spcPts val="2800"/>
              </a:lnSpc>
              <a:spcBef>
                <a:spcPts val="0"/>
              </a:spcBef>
              <a:spcAft>
                <a:spcPts val="0"/>
              </a:spcAft>
              <a:buSzPts val="2800"/>
              <a:buFont typeface="Proxima Nova"/>
              <a:buNone/>
              <a:defRPr sz="2600" b="0">
                <a:solidFill>
                  <a:schemeClr val="bg1"/>
                </a:solidFill>
                <a:latin typeface="+mj-lt"/>
                <a:ea typeface="Montserrat SemiBold" panose="00000700000000000000" pitchFamily="2" charset="0"/>
                <a:cs typeface="Montserrat SemiBold" panose="00000700000000000000" pitchFamily="2" charset="0"/>
                <a:sym typeface="Proxima Nova"/>
              </a:defRPr>
            </a:lvl1pPr>
            <a:lvl2pPr lvl="1">
              <a:spcBef>
                <a:spcPts val="0"/>
              </a:spcBef>
              <a:spcAft>
                <a:spcPts val="0"/>
              </a:spcAft>
              <a:buSzPts val="2800"/>
              <a:buFont typeface="Proxima Nova"/>
              <a:buNone/>
              <a:defRPr>
                <a:latin typeface="Proxima Nova"/>
                <a:ea typeface="Proxima Nova"/>
                <a:cs typeface="Proxima Nova"/>
                <a:sym typeface="Proxima Nova"/>
              </a:defRPr>
            </a:lvl2pPr>
            <a:lvl3pPr lvl="2">
              <a:spcBef>
                <a:spcPts val="0"/>
              </a:spcBef>
              <a:spcAft>
                <a:spcPts val="0"/>
              </a:spcAft>
              <a:buSzPts val="2800"/>
              <a:buFont typeface="Proxima Nova"/>
              <a:buNone/>
              <a:defRPr>
                <a:latin typeface="Proxima Nova"/>
                <a:ea typeface="Proxima Nova"/>
                <a:cs typeface="Proxima Nova"/>
                <a:sym typeface="Proxima Nova"/>
              </a:defRPr>
            </a:lvl3pPr>
            <a:lvl4pPr lvl="3">
              <a:spcBef>
                <a:spcPts val="0"/>
              </a:spcBef>
              <a:spcAft>
                <a:spcPts val="0"/>
              </a:spcAft>
              <a:buSzPts val="2800"/>
              <a:buFont typeface="Proxima Nova"/>
              <a:buNone/>
              <a:defRPr>
                <a:latin typeface="Proxima Nova"/>
                <a:ea typeface="Proxima Nova"/>
                <a:cs typeface="Proxima Nova"/>
                <a:sym typeface="Proxima Nova"/>
              </a:defRPr>
            </a:lvl4pPr>
            <a:lvl5pPr lvl="4">
              <a:spcBef>
                <a:spcPts val="0"/>
              </a:spcBef>
              <a:spcAft>
                <a:spcPts val="0"/>
              </a:spcAft>
              <a:buSzPts val="2800"/>
              <a:buFont typeface="Proxima Nova"/>
              <a:buNone/>
              <a:defRPr>
                <a:latin typeface="Proxima Nova"/>
                <a:ea typeface="Proxima Nova"/>
                <a:cs typeface="Proxima Nova"/>
                <a:sym typeface="Proxima Nova"/>
              </a:defRPr>
            </a:lvl5pPr>
            <a:lvl6pPr lvl="5">
              <a:spcBef>
                <a:spcPts val="0"/>
              </a:spcBef>
              <a:spcAft>
                <a:spcPts val="0"/>
              </a:spcAft>
              <a:buSzPts val="2800"/>
              <a:buFont typeface="Proxima Nova"/>
              <a:buNone/>
              <a:defRPr>
                <a:latin typeface="Proxima Nova"/>
                <a:ea typeface="Proxima Nova"/>
                <a:cs typeface="Proxima Nova"/>
                <a:sym typeface="Proxima Nova"/>
              </a:defRPr>
            </a:lvl6pPr>
            <a:lvl7pPr lvl="6">
              <a:spcBef>
                <a:spcPts val="0"/>
              </a:spcBef>
              <a:spcAft>
                <a:spcPts val="0"/>
              </a:spcAft>
              <a:buSzPts val="2800"/>
              <a:buFont typeface="Proxima Nova"/>
              <a:buNone/>
              <a:defRPr>
                <a:latin typeface="Proxima Nova"/>
                <a:ea typeface="Proxima Nova"/>
                <a:cs typeface="Proxima Nova"/>
                <a:sym typeface="Proxima Nova"/>
              </a:defRPr>
            </a:lvl7pPr>
            <a:lvl8pPr lvl="7">
              <a:spcBef>
                <a:spcPts val="0"/>
              </a:spcBef>
              <a:spcAft>
                <a:spcPts val="0"/>
              </a:spcAft>
              <a:buSzPts val="2800"/>
              <a:buFont typeface="Proxima Nova"/>
              <a:buNone/>
              <a:defRPr>
                <a:latin typeface="Proxima Nova"/>
                <a:ea typeface="Proxima Nova"/>
                <a:cs typeface="Proxima Nova"/>
                <a:sym typeface="Proxima Nova"/>
              </a:defRPr>
            </a:lvl8pPr>
            <a:lvl9pPr lvl="8">
              <a:spcBef>
                <a:spcPts val="0"/>
              </a:spcBef>
              <a:spcAft>
                <a:spcPts val="0"/>
              </a:spcAft>
              <a:buSzPts val="2800"/>
              <a:buFont typeface="Proxima Nova"/>
              <a:buNone/>
              <a:defRPr>
                <a:latin typeface="Proxima Nova"/>
                <a:ea typeface="Proxima Nova"/>
                <a:cs typeface="Proxima Nova"/>
                <a:sym typeface="Proxima Nova"/>
              </a:defRPr>
            </a:lvl9pPr>
          </a:lstStyle>
          <a:p>
            <a:r>
              <a:rPr lang="en-US" dirty="0"/>
              <a:t>Example Title, 26pt Title Case</a:t>
            </a:r>
            <a:endParaRPr dirty="0"/>
          </a:p>
        </p:txBody>
      </p:sp>
      <p:sp>
        <p:nvSpPr>
          <p:cNvPr id="7" name="Google Shape;18;p4">
            <a:extLst>
              <a:ext uri="{FF2B5EF4-FFF2-40B4-BE49-F238E27FC236}">
                <a16:creationId xmlns:a16="http://schemas.microsoft.com/office/drawing/2014/main" id="{01FEEFF9-D24C-4B27-A90A-771F0A141E33}"/>
              </a:ext>
            </a:extLst>
          </p:cNvPr>
          <p:cNvSpPr txBox="1">
            <a:spLocks noGrp="1"/>
          </p:cNvSpPr>
          <p:nvPr>
            <p:ph type="body" idx="1" hasCustomPrompt="1"/>
          </p:nvPr>
        </p:nvSpPr>
        <p:spPr>
          <a:xfrm>
            <a:off x="546682" y="1494088"/>
            <a:ext cx="5417015" cy="1261884"/>
          </a:xfrm>
          <a:prstGeom prst="rect">
            <a:avLst/>
          </a:prstGeom>
        </p:spPr>
        <p:txBody>
          <a:bodyPr spcFirstLastPara="1" wrap="square" lIns="45720" tIns="45720" rIns="45720" bIns="45720" anchor="t" anchorCtr="0">
            <a:spAutoFit/>
          </a:bodyPr>
          <a:lstStyle>
            <a:lvl1pPr marL="342900" lvl="0" indent="-342900">
              <a:lnSpc>
                <a:spcPct val="100000"/>
              </a:lnSpc>
              <a:spcBef>
                <a:spcPts val="0"/>
              </a:spcBef>
              <a:spcAft>
                <a:spcPts val="800"/>
              </a:spcAft>
              <a:buClr>
                <a:schemeClr val="bg1"/>
              </a:buClr>
              <a:buSzPct val="70000"/>
              <a:buFont typeface="Wingdings" panose="05000000000000000000" pitchFamily="2" charset="2"/>
              <a:buChar char="n"/>
              <a:defRPr sz="1800" b="0">
                <a:solidFill>
                  <a:schemeClr val="bg1"/>
                </a:solidFill>
                <a:latin typeface="+mj-lt"/>
                <a:ea typeface="Montserrat Medium" panose="00000600000000000000" pitchFamily="2" charset="0"/>
                <a:cs typeface="Montserrat Medium" panose="00000600000000000000" pitchFamily="2" charset="0"/>
                <a:sym typeface="Proxima Nova"/>
              </a:defRPr>
            </a:lvl1pPr>
            <a:lvl2pPr marL="685800" lvl="1" indent="-323850">
              <a:lnSpc>
                <a:spcPct val="100000"/>
              </a:lnSpc>
              <a:spcBef>
                <a:spcPts val="0"/>
              </a:spcBef>
              <a:spcAft>
                <a:spcPts val="800"/>
              </a:spcAft>
              <a:buClr>
                <a:schemeClr val="bg1"/>
              </a:buClr>
              <a:buSzPct val="70000"/>
              <a:buFont typeface="Wingdings" panose="05000000000000000000" pitchFamily="2" charset="2"/>
              <a:buChar char="o"/>
              <a:defRPr sz="1800">
                <a:solidFill>
                  <a:schemeClr val="bg1"/>
                </a:solidFill>
                <a:latin typeface="+mj-lt"/>
                <a:ea typeface="Montserrat Medium" panose="00000600000000000000" pitchFamily="2" charset="0"/>
                <a:cs typeface="Montserrat Medium" panose="00000600000000000000" pitchFamily="2" charset="0"/>
                <a:sym typeface="Proxima Nova"/>
              </a:defRPr>
            </a:lvl2pPr>
            <a:lvl3pPr marL="971550" lvl="2" indent="-303213">
              <a:lnSpc>
                <a:spcPct val="100000"/>
              </a:lnSpc>
              <a:spcBef>
                <a:spcPts val="0"/>
              </a:spcBef>
              <a:spcAft>
                <a:spcPts val="800"/>
              </a:spcAft>
              <a:buClr>
                <a:schemeClr val="bg1"/>
              </a:buClr>
              <a:buSzPts val="1400"/>
              <a:buFont typeface="Arial" panose="020B0604020202020204" pitchFamily="34" charset="0"/>
              <a:buChar char="−"/>
              <a:defRPr sz="1800">
                <a:solidFill>
                  <a:schemeClr val="bg1"/>
                </a:solidFill>
                <a:latin typeface="+mj-lt"/>
                <a:ea typeface="Montserrat Medium" panose="00000600000000000000" pitchFamily="2" charset="0"/>
                <a:cs typeface="Montserrat Medium" panose="00000600000000000000" pitchFamily="2" charset="0"/>
                <a:sym typeface="Proxima Nova"/>
              </a:defRPr>
            </a:lvl3pPr>
            <a:lvl4pPr marL="2438278" lvl="3" indent="-423312">
              <a:spcBef>
                <a:spcPts val="2133"/>
              </a:spcBef>
              <a:spcAft>
                <a:spcPts val="0"/>
              </a:spcAft>
              <a:buSzPts val="1400"/>
              <a:buFont typeface="Proxima Nova"/>
              <a:buChar char="●"/>
              <a:defRPr>
                <a:latin typeface="Proxima Nova"/>
                <a:ea typeface="Proxima Nova"/>
                <a:cs typeface="Proxima Nova"/>
                <a:sym typeface="Proxima Nova"/>
              </a:defRPr>
            </a:lvl4pPr>
            <a:lvl5pPr marL="3047848" lvl="4" indent="-423312">
              <a:spcBef>
                <a:spcPts val="2133"/>
              </a:spcBef>
              <a:spcAft>
                <a:spcPts val="0"/>
              </a:spcAft>
              <a:buSzPts val="1400"/>
              <a:buFont typeface="Proxima Nova"/>
              <a:buChar char="○"/>
              <a:defRPr>
                <a:latin typeface="Proxima Nova"/>
                <a:ea typeface="Proxima Nova"/>
                <a:cs typeface="Proxima Nova"/>
                <a:sym typeface="Proxima Nova"/>
              </a:defRPr>
            </a:lvl5pPr>
            <a:lvl6pPr marL="3657418" lvl="5" indent="-423312">
              <a:spcBef>
                <a:spcPts val="2133"/>
              </a:spcBef>
              <a:spcAft>
                <a:spcPts val="0"/>
              </a:spcAft>
              <a:buSzPts val="1400"/>
              <a:buFont typeface="Proxima Nova"/>
              <a:buChar char="■"/>
              <a:defRPr>
                <a:latin typeface="Proxima Nova"/>
                <a:ea typeface="Proxima Nova"/>
                <a:cs typeface="Proxima Nova"/>
                <a:sym typeface="Proxima Nova"/>
              </a:defRPr>
            </a:lvl6pPr>
            <a:lvl7pPr marL="4266987" lvl="6" indent="-423312">
              <a:spcBef>
                <a:spcPts val="2133"/>
              </a:spcBef>
              <a:spcAft>
                <a:spcPts val="0"/>
              </a:spcAft>
              <a:buSzPts val="1400"/>
              <a:buFont typeface="Proxima Nova"/>
              <a:buChar char="●"/>
              <a:defRPr>
                <a:latin typeface="Proxima Nova"/>
                <a:ea typeface="Proxima Nova"/>
                <a:cs typeface="Proxima Nova"/>
                <a:sym typeface="Proxima Nova"/>
              </a:defRPr>
            </a:lvl7pPr>
            <a:lvl8pPr marL="4876557" lvl="7" indent="-423312">
              <a:spcBef>
                <a:spcPts val="2133"/>
              </a:spcBef>
              <a:spcAft>
                <a:spcPts val="0"/>
              </a:spcAft>
              <a:buSzPts val="1400"/>
              <a:buFont typeface="Proxima Nova"/>
              <a:buChar char="○"/>
              <a:defRPr>
                <a:latin typeface="Proxima Nova"/>
                <a:ea typeface="Proxima Nova"/>
                <a:cs typeface="Proxima Nova"/>
                <a:sym typeface="Proxima Nova"/>
              </a:defRPr>
            </a:lvl8pPr>
            <a:lvl9pPr marL="5486126" lvl="8" indent="-423312">
              <a:spcBef>
                <a:spcPts val="2133"/>
              </a:spcBef>
              <a:spcAft>
                <a:spcPts val="2133"/>
              </a:spcAft>
              <a:buSzPts val="1400"/>
              <a:buFont typeface="Proxima Nova"/>
              <a:buChar char="■"/>
              <a:defRPr>
                <a:latin typeface="Proxima Nova"/>
                <a:ea typeface="Proxima Nova"/>
                <a:cs typeface="Proxima Nova"/>
                <a:sym typeface="Proxima Nova"/>
              </a:defRPr>
            </a:lvl9pPr>
          </a:lstStyle>
          <a:p>
            <a:r>
              <a:rPr lang="en-US" dirty="0"/>
              <a:t>Click to add text</a:t>
            </a:r>
          </a:p>
          <a:p>
            <a:pPr lvl="1"/>
            <a:r>
              <a:rPr lang="en-US" dirty="0"/>
              <a:t>Click to add text</a:t>
            </a:r>
          </a:p>
          <a:p>
            <a:pPr lvl="2"/>
            <a:r>
              <a:rPr lang="en-US" dirty="0"/>
              <a:t>Click to add text</a:t>
            </a:r>
            <a:endParaRPr dirty="0"/>
          </a:p>
        </p:txBody>
      </p:sp>
      <p:sp>
        <p:nvSpPr>
          <p:cNvPr id="8" name="Picture Placeholder 4">
            <a:extLst>
              <a:ext uri="{FF2B5EF4-FFF2-40B4-BE49-F238E27FC236}">
                <a16:creationId xmlns:a16="http://schemas.microsoft.com/office/drawing/2014/main" id="{4B4BEA56-EBA3-46DC-B622-7EE5D2FC81D0}"/>
              </a:ext>
            </a:extLst>
          </p:cNvPr>
          <p:cNvSpPr>
            <a:spLocks noGrp="1"/>
          </p:cNvSpPr>
          <p:nvPr>
            <p:ph type="pic" sz="quarter" idx="10" hasCustomPrompt="1"/>
          </p:nvPr>
        </p:nvSpPr>
        <p:spPr>
          <a:xfrm>
            <a:off x="6052734" y="-53975"/>
            <a:ext cx="6135688" cy="6970713"/>
          </a:xfrm>
          <a:prstGeom prst="rect">
            <a:avLst/>
          </a:prstGeom>
        </p:spPr>
        <p:txBody>
          <a:bodyPr anchor="ctr" anchorCtr="0"/>
          <a:lstStyle>
            <a:lvl1pPr marL="114300" indent="0" algn="ctr">
              <a:buNone/>
              <a:defRPr>
                <a:latin typeface="Arial" panose="020B0604020202020204" pitchFamily="34" charset="0"/>
                <a:cs typeface="Arial" panose="020B0604020202020204" pitchFamily="34" charset="0"/>
              </a:defRPr>
            </a:lvl1pPr>
          </a:lstStyle>
          <a:p>
            <a:r>
              <a:rPr lang="en-US" dirty="0"/>
              <a:t>Insert picture</a:t>
            </a:r>
          </a:p>
        </p:txBody>
      </p:sp>
      <p:sp>
        <p:nvSpPr>
          <p:cNvPr id="10" name="TextBox 9">
            <a:extLst>
              <a:ext uri="{FF2B5EF4-FFF2-40B4-BE49-F238E27FC236}">
                <a16:creationId xmlns:a16="http://schemas.microsoft.com/office/drawing/2014/main" id="{A330F314-D0B3-4C27-94C2-9E0A406CBC9A}"/>
              </a:ext>
            </a:extLst>
          </p:cNvPr>
          <p:cNvSpPr txBox="1"/>
          <p:nvPr/>
        </p:nvSpPr>
        <p:spPr>
          <a:xfrm>
            <a:off x="521015" y="6415922"/>
            <a:ext cx="2092036" cy="246221"/>
          </a:xfrm>
          <a:prstGeom prst="rect">
            <a:avLst/>
          </a:prstGeom>
          <a:noFill/>
        </p:spPr>
        <p:txBody>
          <a:bodyPr wrap="square" rtlCol="0">
            <a:spAutoFit/>
          </a:bodyPr>
          <a:lstStyle/>
          <a:p>
            <a:pPr algn="l"/>
            <a:fld id="{72891BDD-2B76-4D86-B358-FBBD3D645CDB}" type="slidenum">
              <a:rPr lang="en-US" sz="1000" smtClean="0">
                <a:solidFill>
                  <a:schemeClr val="bg1"/>
                </a:solidFill>
                <a:latin typeface="+mn-lt"/>
              </a:rPr>
              <a:pPr algn="l"/>
              <a:t>‹#›</a:t>
            </a:fld>
            <a:endParaRPr lang="en-US" sz="1000" dirty="0">
              <a:solidFill>
                <a:schemeClr val="bg1"/>
              </a:solidFill>
              <a:latin typeface="+mn-lt"/>
            </a:endParaRPr>
          </a:p>
        </p:txBody>
      </p:sp>
      <p:sp>
        <p:nvSpPr>
          <p:cNvPr id="12" name="Google Shape;9;p1">
            <a:extLst>
              <a:ext uri="{FF2B5EF4-FFF2-40B4-BE49-F238E27FC236}">
                <a16:creationId xmlns:a16="http://schemas.microsoft.com/office/drawing/2014/main" id="{465FEA51-CC3A-4392-B01B-97E5B9FF0889}"/>
              </a:ext>
            </a:extLst>
          </p:cNvPr>
          <p:cNvSpPr txBox="1"/>
          <p:nvPr/>
        </p:nvSpPr>
        <p:spPr>
          <a:xfrm>
            <a:off x="1367736" y="6374607"/>
            <a:ext cx="3993444" cy="25203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1050" b="0" i="0" u="none" strike="noStrike" cap="none" dirty="0">
                <a:solidFill>
                  <a:schemeClr val="tx2"/>
                </a:solidFill>
                <a:latin typeface="Arial" panose="020B0604020202020204" pitchFamily="34" charset="0"/>
                <a:ea typeface="Source Sans Pro"/>
                <a:cs typeface="Arial" panose="020B0604020202020204" pitchFamily="34" charset="0"/>
                <a:sym typeface="Source Sans Pro"/>
              </a:rPr>
              <a:t>© Copyright  Adaptive Biotechnologies 2021. Confidential.</a:t>
            </a:r>
            <a:endParaRPr sz="1050" b="0" i="0" u="none" strike="noStrike" cap="none" dirty="0">
              <a:solidFill>
                <a:schemeClr val="tx2"/>
              </a:solidFill>
              <a:latin typeface="Arial" panose="020B0604020202020204" pitchFamily="34" charset="0"/>
              <a:ea typeface="Source Sans Pro"/>
              <a:cs typeface="Arial" panose="020B0604020202020204" pitchFamily="34" charset="0"/>
              <a:sym typeface="Source Sans Pro"/>
            </a:endParaRPr>
          </a:p>
        </p:txBody>
      </p:sp>
      <p:cxnSp>
        <p:nvCxnSpPr>
          <p:cNvPr id="9" name="Straight Connector 8">
            <a:extLst>
              <a:ext uri="{FF2B5EF4-FFF2-40B4-BE49-F238E27FC236}">
                <a16:creationId xmlns:a16="http://schemas.microsoft.com/office/drawing/2014/main" id="{B4C416DD-7EA3-4499-99C1-E3D4D6AA466C}"/>
              </a:ext>
            </a:extLst>
          </p:cNvPr>
          <p:cNvCxnSpPr>
            <a:cxnSpLocks/>
          </p:cNvCxnSpPr>
          <p:nvPr/>
        </p:nvCxnSpPr>
        <p:spPr>
          <a:xfrm>
            <a:off x="557684" y="1056682"/>
            <a:ext cx="5310553"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2F80E4AA-AD12-4D08-9DE9-520EC73FA9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43175" y="6285839"/>
            <a:ext cx="1641126" cy="440155"/>
          </a:xfrm>
          <a:prstGeom prst="rect">
            <a:avLst/>
          </a:prstGeom>
        </p:spPr>
      </p:pic>
    </p:spTree>
    <p:extLst>
      <p:ext uri="{BB962C8B-B14F-4D97-AF65-F5344CB8AC3E}">
        <p14:creationId xmlns:p14="http://schemas.microsoft.com/office/powerpoint/2010/main" val="839300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0">
          <p15:clr>
            <a:srgbClr val="FBAE40"/>
          </p15:clr>
        </p15:guide>
        <p15:guide id="4"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ank You">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81BCA8-164F-4DEA-9719-E51508B05819}"/>
              </a:ext>
            </a:extLst>
          </p:cNvPr>
          <p:cNvPicPr>
            <a:picLocks noChangeAspect="1"/>
          </p:cNvPicPr>
          <p:nvPr/>
        </p:nvPicPr>
        <p:blipFill rotWithShape="1">
          <a:blip r:embed="rId2" cstate="print">
            <a:alphaModFix amt="5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Title 2">
            <a:extLst>
              <a:ext uri="{FF2B5EF4-FFF2-40B4-BE49-F238E27FC236}">
                <a16:creationId xmlns:a16="http://schemas.microsoft.com/office/drawing/2014/main" id="{3F4326D7-1F1D-43FA-B185-F3D026088BF9}"/>
              </a:ext>
            </a:extLst>
          </p:cNvPr>
          <p:cNvSpPr txBox="1">
            <a:spLocks/>
          </p:cNvSpPr>
          <p:nvPr/>
        </p:nvSpPr>
        <p:spPr>
          <a:xfrm>
            <a:off x="2634343" y="2832217"/>
            <a:ext cx="6923314" cy="1555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roxima Nova"/>
              <a:buNone/>
              <a:defRPr sz="3600" b="1" i="0" u="none" strike="noStrike" cap="none" baseline="0">
                <a:solidFill>
                  <a:schemeClr val="bg1"/>
                </a:solidFill>
                <a:latin typeface="+mj-lt"/>
                <a:ea typeface="Montserrat SemiBold" panose="00000700000000000000" pitchFamily="2" charset="0"/>
                <a:cs typeface="Montserrat SemiBold" panose="00000700000000000000" pitchFamily="2" charset="0"/>
                <a:sym typeface="Proxima Nova"/>
              </a:defRPr>
            </a:lvl1pPr>
            <a:lvl2pPr marR="0" lvl="1" algn="ctr" rtl="0">
              <a:lnSpc>
                <a:spcPct val="100000"/>
              </a:lnSpc>
              <a:spcBef>
                <a:spcPts val="0"/>
              </a:spcBef>
              <a:spcAft>
                <a:spcPts val="0"/>
              </a:spcAft>
              <a:buClr>
                <a:schemeClr val="dk1"/>
              </a:buClr>
              <a:buSzPts val="5200"/>
              <a:buFont typeface="Proxima Nova"/>
              <a:buNone/>
              <a:defRPr sz="6933" b="0" i="0" u="none" strike="noStrike" cap="none">
                <a:solidFill>
                  <a:schemeClr val="dk1"/>
                </a:solidFill>
                <a:latin typeface="Proxima Nova Rg"/>
                <a:ea typeface="Proxima Nova Rg"/>
                <a:cs typeface="Proxima Nova Rg"/>
                <a:sym typeface="Proxima Nova"/>
              </a:defRPr>
            </a:lvl2pPr>
            <a:lvl3pPr marR="0" lvl="2" algn="ctr" rtl="0">
              <a:lnSpc>
                <a:spcPct val="100000"/>
              </a:lnSpc>
              <a:spcBef>
                <a:spcPts val="0"/>
              </a:spcBef>
              <a:spcAft>
                <a:spcPts val="0"/>
              </a:spcAft>
              <a:buClr>
                <a:schemeClr val="dk1"/>
              </a:buClr>
              <a:buSzPts val="5200"/>
              <a:buFont typeface="Proxima Nova"/>
              <a:buNone/>
              <a:defRPr sz="6933" b="0" i="0" u="none" strike="noStrike" cap="none">
                <a:solidFill>
                  <a:schemeClr val="dk1"/>
                </a:solidFill>
                <a:latin typeface="Proxima Nova Rg"/>
                <a:ea typeface="Proxima Nova Rg"/>
                <a:cs typeface="Proxima Nova Rg"/>
                <a:sym typeface="Proxima Nova"/>
              </a:defRPr>
            </a:lvl3pPr>
            <a:lvl4pPr marR="0" lvl="3" algn="ctr" rtl="0">
              <a:lnSpc>
                <a:spcPct val="100000"/>
              </a:lnSpc>
              <a:spcBef>
                <a:spcPts val="0"/>
              </a:spcBef>
              <a:spcAft>
                <a:spcPts val="0"/>
              </a:spcAft>
              <a:buClr>
                <a:schemeClr val="dk1"/>
              </a:buClr>
              <a:buSzPts val="5200"/>
              <a:buFont typeface="Proxima Nova"/>
              <a:buNone/>
              <a:defRPr sz="6933" b="0" i="0" u="none" strike="noStrike" cap="none">
                <a:solidFill>
                  <a:schemeClr val="dk1"/>
                </a:solidFill>
                <a:latin typeface="Proxima Nova Rg"/>
                <a:ea typeface="Proxima Nova Rg"/>
                <a:cs typeface="Proxima Nova Rg"/>
                <a:sym typeface="Proxima Nova"/>
              </a:defRPr>
            </a:lvl4pPr>
            <a:lvl5pPr marR="0" lvl="4" algn="ctr" rtl="0">
              <a:lnSpc>
                <a:spcPct val="100000"/>
              </a:lnSpc>
              <a:spcBef>
                <a:spcPts val="0"/>
              </a:spcBef>
              <a:spcAft>
                <a:spcPts val="0"/>
              </a:spcAft>
              <a:buClr>
                <a:schemeClr val="dk1"/>
              </a:buClr>
              <a:buSzPts val="5200"/>
              <a:buFont typeface="Proxima Nova"/>
              <a:buNone/>
              <a:defRPr sz="6933" b="0" i="0" u="none" strike="noStrike" cap="none">
                <a:solidFill>
                  <a:schemeClr val="dk1"/>
                </a:solidFill>
                <a:latin typeface="Proxima Nova Rg"/>
                <a:ea typeface="Proxima Nova Rg"/>
                <a:cs typeface="Proxima Nova Rg"/>
                <a:sym typeface="Proxima Nova"/>
              </a:defRPr>
            </a:lvl5pPr>
            <a:lvl6pPr marR="0" lvl="5" algn="ctr" rtl="0">
              <a:lnSpc>
                <a:spcPct val="100000"/>
              </a:lnSpc>
              <a:spcBef>
                <a:spcPts val="0"/>
              </a:spcBef>
              <a:spcAft>
                <a:spcPts val="0"/>
              </a:spcAft>
              <a:buClr>
                <a:schemeClr val="dk1"/>
              </a:buClr>
              <a:buSzPts val="5200"/>
              <a:buFont typeface="Proxima Nova"/>
              <a:buNone/>
              <a:defRPr sz="6933" b="0" i="0" u="none" strike="noStrike" cap="none">
                <a:solidFill>
                  <a:schemeClr val="dk1"/>
                </a:solidFill>
                <a:latin typeface="Proxima Nova Rg"/>
                <a:ea typeface="Proxima Nova Rg"/>
                <a:cs typeface="Proxima Nova Rg"/>
                <a:sym typeface="Proxima Nova"/>
              </a:defRPr>
            </a:lvl6pPr>
            <a:lvl7pPr marR="0" lvl="6" algn="ctr" rtl="0">
              <a:lnSpc>
                <a:spcPct val="100000"/>
              </a:lnSpc>
              <a:spcBef>
                <a:spcPts val="0"/>
              </a:spcBef>
              <a:spcAft>
                <a:spcPts val="0"/>
              </a:spcAft>
              <a:buClr>
                <a:schemeClr val="dk1"/>
              </a:buClr>
              <a:buSzPts val="5200"/>
              <a:buFont typeface="Proxima Nova"/>
              <a:buNone/>
              <a:defRPr sz="6933" b="0" i="0" u="none" strike="noStrike" cap="none">
                <a:solidFill>
                  <a:schemeClr val="dk1"/>
                </a:solidFill>
                <a:latin typeface="Proxima Nova Rg"/>
                <a:ea typeface="Proxima Nova Rg"/>
                <a:cs typeface="Proxima Nova Rg"/>
                <a:sym typeface="Proxima Nova"/>
              </a:defRPr>
            </a:lvl7pPr>
            <a:lvl8pPr marR="0" lvl="7" algn="ctr" rtl="0">
              <a:lnSpc>
                <a:spcPct val="100000"/>
              </a:lnSpc>
              <a:spcBef>
                <a:spcPts val="0"/>
              </a:spcBef>
              <a:spcAft>
                <a:spcPts val="0"/>
              </a:spcAft>
              <a:buClr>
                <a:schemeClr val="dk1"/>
              </a:buClr>
              <a:buSzPts val="5200"/>
              <a:buFont typeface="Proxima Nova"/>
              <a:buNone/>
              <a:defRPr sz="6933" b="0" i="0" u="none" strike="noStrike" cap="none">
                <a:solidFill>
                  <a:schemeClr val="dk1"/>
                </a:solidFill>
                <a:latin typeface="Proxima Nova Rg"/>
                <a:ea typeface="Proxima Nova Rg"/>
                <a:cs typeface="Proxima Nova Rg"/>
                <a:sym typeface="Proxima Nova"/>
              </a:defRPr>
            </a:lvl8pPr>
            <a:lvl9pPr marR="0" lvl="8" algn="ctr" rtl="0">
              <a:lnSpc>
                <a:spcPct val="100000"/>
              </a:lnSpc>
              <a:spcBef>
                <a:spcPts val="0"/>
              </a:spcBef>
              <a:spcAft>
                <a:spcPts val="0"/>
              </a:spcAft>
              <a:buClr>
                <a:schemeClr val="dk1"/>
              </a:buClr>
              <a:buSzPts val="5200"/>
              <a:buFont typeface="Proxima Nova"/>
              <a:buNone/>
              <a:defRPr sz="6933" b="0" i="0" u="none" strike="noStrike" cap="none">
                <a:solidFill>
                  <a:schemeClr val="dk1"/>
                </a:solidFill>
                <a:latin typeface="Proxima Nova Rg"/>
                <a:ea typeface="Proxima Nova Rg"/>
                <a:cs typeface="Proxima Nova Rg"/>
                <a:sym typeface="Proxima Nova"/>
              </a:defRPr>
            </a:lvl9pPr>
          </a:lstStyle>
          <a:p>
            <a:pPr marL="0" marR="0" lvl="0" indent="0" defTabSz="914400" rtl="0" eaLnBrk="1" fontAlgn="auto" latinLnBrk="0" hangingPunct="1">
              <a:lnSpc>
                <a:spcPct val="100000"/>
              </a:lnSpc>
              <a:spcBef>
                <a:spcPts val="0"/>
              </a:spcBef>
              <a:spcAft>
                <a:spcPts val="0"/>
              </a:spcAft>
              <a:buClr>
                <a:srgbClr val="1A1A1A"/>
              </a:buClr>
              <a:buSzPts val="5200"/>
              <a:buFont typeface="Proxima Nova"/>
              <a:buNone/>
              <a:tabLst/>
              <a:defRPr/>
            </a:pPr>
            <a:r>
              <a:rPr kumimoji="0" lang="en-US" sz="66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Proxima Nova"/>
              </a:rPr>
              <a:t>Thank You.</a:t>
            </a:r>
          </a:p>
        </p:txBody>
      </p:sp>
    </p:spTree>
    <p:extLst>
      <p:ext uri="{BB962C8B-B14F-4D97-AF65-F5344CB8AC3E}">
        <p14:creationId xmlns:p14="http://schemas.microsoft.com/office/powerpoint/2010/main" val="240965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AEB8E-4E52-4614-A4AD-12152E657A11}"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DBCFC-A119-4821-BAB1-5DABE43E6BB4}" type="slidenum">
              <a:rPr lang="en-US" smtClean="0"/>
              <a:t>‹#›</a:t>
            </a:fld>
            <a:endParaRPr lang="en-US"/>
          </a:p>
        </p:txBody>
      </p:sp>
    </p:spTree>
    <p:extLst>
      <p:ext uri="{BB962C8B-B14F-4D97-AF65-F5344CB8AC3E}">
        <p14:creationId xmlns:p14="http://schemas.microsoft.com/office/powerpoint/2010/main" val="153560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dirty="0"/>
          </a:p>
        </p:txBody>
      </p:sp>
      <p:sp>
        <p:nvSpPr>
          <p:cNvPr id="8" name="Google Shape;8;p1"/>
          <p:cNvSpPr txBox="1">
            <a:spLocks noGrp="1"/>
          </p:cNvSpPr>
          <p:nvPr>
            <p:ph type="sldNum" idx="12"/>
          </p:nvPr>
        </p:nvSpPr>
        <p:spPr>
          <a:xfrm>
            <a:off x="11112763"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mn-lt"/>
                <a:ea typeface="Arial" panose="020B0604020202020204" pitchFamily="34" charset="0"/>
                <a:cs typeface="Arial" panose="020B0604020202020204" pitchFamily="34" charset="0"/>
                <a:sym typeface="Proxima Nova"/>
              </a:defRPr>
            </a:lvl1pPr>
            <a:lvl2pPr lvl="1" algn="r">
              <a:buNone/>
              <a:defRPr sz="1333">
                <a:solidFill>
                  <a:schemeClr val="dk2"/>
                </a:solidFill>
                <a:latin typeface="Proxima Nova"/>
                <a:ea typeface="Proxima Nova"/>
                <a:cs typeface="Proxima Nova"/>
                <a:sym typeface="Proxima Nova"/>
              </a:defRPr>
            </a:lvl2pPr>
            <a:lvl3pPr lvl="2" algn="r">
              <a:buNone/>
              <a:defRPr sz="1333">
                <a:solidFill>
                  <a:schemeClr val="dk2"/>
                </a:solidFill>
                <a:latin typeface="Proxima Nova"/>
                <a:ea typeface="Proxima Nova"/>
                <a:cs typeface="Proxima Nova"/>
                <a:sym typeface="Proxima Nova"/>
              </a:defRPr>
            </a:lvl3pPr>
            <a:lvl4pPr lvl="3" algn="r">
              <a:buNone/>
              <a:defRPr sz="1333">
                <a:solidFill>
                  <a:schemeClr val="dk2"/>
                </a:solidFill>
                <a:latin typeface="Proxima Nova"/>
                <a:ea typeface="Proxima Nova"/>
                <a:cs typeface="Proxima Nova"/>
                <a:sym typeface="Proxima Nova"/>
              </a:defRPr>
            </a:lvl4pPr>
            <a:lvl5pPr lvl="4" algn="r">
              <a:buNone/>
              <a:defRPr sz="1333">
                <a:solidFill>
                  <a:schemeClr val="dk2"/>
                </a:solidFill>
                <a:latin typeface="Proxima Nova"/>
                <a:ea typeface="Proxima Nova"/>
                <a:cs typeface="Proxima Nova"/>
                <a:sym typeface="Proxima Nova"/>
              </a:defRPr>
            </a:lvl5pPr>
            <a:lvl6pPr lvl="5" algn="r">
              <a:buNone/>
              <a:defRPr sz="1333">
                <a:solidFill>
                  <a:schemeClr val="dk2"/>
                </a:solidFill>
                <a:latin typeface="Proxima Nova"/>
                <a:ea typeface="Proxima Nova"/>
                <a:cs typeface="Proxima Nova"/>
                <a:sym typeface="Proxima Nova"/>
              </a:defRPr>
            </a:lvl6pPr>
            <a:lvl7pPr lvl="6" algn="r">
              <a:buNone/>
              <a:defRPr sz="1333">
                <a:solidFill>
                  <a:schemeClr val="dk2"/>
                </a:solidFill>
                <a:latin typeface="Proxima Nova"/>
                <a:ea typeface="Proxima Nova"/>
                <a:cs typeface="Proxima Nova"/>
                <a:sym typeface="Proxima Nova"/>
              </a:defRPr>
            </a:lvl7pPr>
            <a:lvl8pPr lvl="7" algn="r">
              <a:buNone/>
              <a:defRPr sz="1333">
                <a:solidFill>
                  <a:schemeClr val="dk2"/>
                </a:solidFill>
                <a:latin typeface="Proxima Nova"/>
                <a:ea typeface="Proxima Nova"/>
                <a:cs typeface="Proxima Nova"/>
                <a:sym typeface="Proxima Nova"/>
              </a:defRPr>
            </a:lvl8pPr>
            <a:lvl9pPr lvl="8" algn="r">
              <a:buNone/>
              <a:defRPr sz="1333">
                <a:solidFill>
                  <a:schemeClr val="dk2"/>
                </a:solidFill>
                <a:latin typeface="Proxima Nova"/>
                <a:ea typeface="Proxima Nova"/>
                <a:cs typeface="Proxima Nova"/>
                <a:sym typeface="Proxima Nova"/>
              </a:defRPr>
            </a:lvl9pPr>
          </a:lstStyle>
          <a:p>
            <a:fld id="{6E0DBCFC-A119-4821-BAB1-5DABE43E6BB4}" type="slidenum">
              <a:rPr lang="en-US" smtClean="0"/>
              <a:t>‹#›</a:t>
            </a:fld>
            <a:endParaRPr lang="en-US"/>
          </a:p>
        </p:txBody>
      </p:sp>
    </p:spTree>
    <p:extLst>
      <p:ext uri="{BB962C8B-B14F-4D97-AF65-F5344CB8AC3E}">
        <p14:creationId xmlns:p14="http://schemas.microsoft.com/office/powerpoint/2010/main" val="884547860"/>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svg"/><Relationship Id="rId1" Type="http://schemas.openxmlformats.org/officeDocument/2006/relationships/slideLayout" Target="../slideLayouts/slideLayout9.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6171F92-642A-43E5-9BD3-E574B19FB73D}"/>
              </a:ext>
            </a:extLst>
          </p:cNvPr>
          <p:cNvSpPr txBox="1"/>
          <p:nvPr/>
        </p:nvSpPr>
        <p:spPr>
          <a:xfrm>
            <a:off x="2298851" y="304433"/>
            <a:ext cx="7594297" cy="707886"/>
          </a:xfrm>
          <a:prstGeom prst="rect">
            <a:avLst/>
          </a:prstGeom>
          <a:noFill/>
        </p:spPr>
        <p:txBody>
          <a:bodyPr wrap="square" rtlCol="0">
            <a:spAutoFit/>
          </a:bodyPr>
          <a:lstStyle/>
          <a:p>
            <a:pPr algn="ctr"/>
            <a:r>
              <a:rPr lang="en-US" sz="4000" dirty="0">
                <a:latin typeface="Tw Cen MT" panose="020B0602020104020603" pitchFamily="34" charset="0"/>
              </a:rPr>
              <a:t>COMPANION DIAGNOSTIC</a:t>
            </a:r>
          </a:p>
        </p:txBody>
      </p:sp>
      <p:sp>
        <p:nvSpPr>
          <p:cNvPr id="32" name="TextBox 31">
            <a:extLst>
              <a:ext uri="{FF2B5EF4-FFF2-40B4-BE49-F238E27FC236}">
                <a16:creationId xmlns:a16="http://schemas.microsoft.com/office/drawing/2014/main" id="{C8AD1CE4-5AAB-4D74-9A90-F7D3FB392207}"/>
              </a:ext>
            </a:extLst>
          </p:cNvPr>
          <p:cNvSpPr txBox="1"/>
          <p:nvPr/>
        </p:nvSpPr>
        <p:spPr>
          <a:xfrm>
            <a:off x="7633235" y="5624156"/>
            <a:ext cx="3668623" cy="707886"/>
          </a:xfrm>
          <a:prstGeom prst="rect">
            <a:avLst/>
          </a:prstGeom>
          <a:noFill/>
        </p:spPr>
        <p:txBody>
          <a:bodyPr wrap="square">
            <a:spAutoFit/>
          </a:bodyPr>
          <a:lstStyle/>
          <a:p>
            <a:pPr algn="ctr"/>
            <a:r>
              <a:rPr lang="en-US" sz="2000" dirty="0">
                <a:latin typeface="Tw Cen MT" panose="020B0602020104020603" pitchFamily="34" charset="0"/>
              </a:rPr>
              <a:t>Monitor response to drug &amp; </a:t>
            </a:r>
          </a:p>
          <a:p>
            <a:pPr algn="ctr"/>
            <a:r>
              <a:rPr lang="en-US" sz="2000" dirty="0">
                <a:latin typeface="Tw Cen MT" panose="020B0602020104020603" pitchFamily="34" charset="0"/>
              </a:rPr>
              <a:t>adjust treatment if needed</a:t>
            </a:r>
          </a:p>
        </p:txBody>
      </p:sp>
      <p:pic>
        <p:nvPicPr>
          <p:cNvPr id="3" name="Graphic 2" descr="Man with solid fill">
            <a:extLst>
              <a:ext uri="{FF2B5EF4-FFF2-40B4-BE49-F238E27FC236}">
                <a16:creationId xmlns:a16="http://schemas.microsoft.com/office/drawing/2014/main" id="{8E60BFD9-B985-405D-A820-67A464702C8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278" t="-1" r="23754" b="-7447"/>
          <a:stretch/>
        </p:blipFill>
        <p:spPr>
          <a:xfrm>
            <a:off x="407281" y="2529364"/>
            <a:ext cx="493486" cy="982496"/>
          </a:xfrm>
          <a:prstGeom prst="rect">
            <a:avLst/>
          </a:prstGeom>
        </p:spPr>
      </p:pic>
      <p:pic>
        <p:nvPicPr>
          <p:cNvPr id="12" name="Graphic 11" descr="Man with solid fill">
            <a:extLst>
              <a:ext uri="{FF2B5EF4-FFF2-40B4-BE49-F238E27FC236}">
                <a16:creationId xmlns:a16="http://schemas.microsoft.com/office/drawing/2014/main" id="{6E93D725-76F2-49F3-9958-7197A4A216C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278" t="-1" r="23754" b="-7447"/>
          <a:stretch/>
        </p:blipFill>
        <p:spPr>
          <a:xfrm>
            <a:off x="900767" y="2783364"/>
            <a:ext cx="493486" cy="982496"/>
          </a:xfrm>
          <a:prstGeom prst="rect">
            <a:avLst/>
          </a:prstGeom>
        </p:spPr>
      </p:pic>
      <p:pic>
        <p:nvPicPr>
          <p:cNvPr id="13" name="Graphic 12" descr="Man with solid fill">
            <a:extLst>
              <a:ext uri="{FF2B5EF4-FFF2-40B4-BE49-F238E27FC236}">
                <a16:creationId xmlns:a16="http://schemas.microsoft.com/office/drawing/2014/main" id="{BBA44770-87A0-41D3-A66D-47C52E3F015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278" t="-1" r="23754" b="-7447"/>
          <a:stretch/>
        </p:blipFill>
        <p:spPr>
          <a:xfrm>
            <a:off x="407281" y="3528612"/>
            <a:ext cx="493486" cy="982496"/>
          </a:xfrm>
          <a:prstGeom prst="rect">
            <a:avLst/>
          </a:prstGeom>
        </p:spPr>
      </p:pic>
      <p:pic>
        <p:nvPicPr>
          <p:cNvPr id="14" name="Graphic 13" descr="Man with solid fill">
            <a:extLst>
              <a:ext uri="{FF2B5EF4-FFF2-40B4-BE49-F238E27FC236}">
                <a16:creationId xmlns:a16="http://schemas.microsoft.com/office/drawing/2014/main" id="{F2AAC6BE-E6FA-4D2A-B0FB-6794D1D867F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278" t="-1" r="23754" b="-7447"/>
          <a:stretch/>
        </p:blipFill>
        <p:spPr>
          <a:xfrm>
            <a:off x="842710" y="3810250"/>
            <a:ext cx="493486" cy="982496"/>
          </a:xfrm>
          <a:prstGeom prst="rect">
            <a:avLst/>
          </a:prstGeom>
        </p:spPr>
      </p:pic>
      <p:pic>
        <p:nvPicPr>
          <p:cNvPr id="15" name="Graphic 14" descr="Man with solid fill">
            <a:extLst>
              <a:ext uri="{FF2B5EF4-FFF2-40B4-BE49-F238E27FC236}">
                <a16:creationId xmlns:a16="http://schemas.microsoft.com/office/drawing/2014/main" id="{D9A7121E-0FBA-4CFD-92B3-8F826A79BDE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278" t="-1" r="23754" b="-7447"/>
          <a:stretch/>
        </p:blipFill>
        <p:spPr>
          <a:xfrm>
            <a:off x="1373932" y="2523921"/>
            <a:ext cx="493486" cy="982496"/>
          </a:xfrm>
          <a:prstGeom prst="rect">
            <a:avLst/>
          </a:prstGeom>
        </p:spPr>
      </p:pic>
      <p:pic>
        <p:nvPicPr>
          <p:cNvPr id="16" name="Graphic 15" descr="Man with solid fill">
            <a:extLst>
              <a:ext uri="{FF2B5EF4-FFF2-40B4-BE49-F238E27FC236}">
                <a16:creationId xmlns:a16="http://schemas.microsoft.com/office/drawing/2014/main" id="{3A960ED0-9B48-4A2A-82ED-5FA706A35F6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278" t="-1" r="23754" b="-7447"/>
          <a:stretch/>
        </p:blipFill>
        <p:spPr>
          <a:xfrm>
            <a:off x="1315875" y="3489138"/>
            <a:ext cx="493486" cy="982496"/>
          </a:xfrm>
          <a:prstGeom prst="rect">
            <a:avLst/>
          </a:prstGeom>
        </p:spPr>
      </p:pic>
      <p:pic>
        <p:nvPicPr>
          <p:cNvPr id="17" name="Graphic 16" descr="Man with solid fill">
            <a:extLst>
              <a:ext uri="{FF2B5EF4-FFF2-40B4-BE49-F238E27FC236}">
                <a16:creationId xmlns:a16="http://schemas.microsoft.com/office/drawing/2014/main" id="{0C584E3C-4491-442F-8E83-E2A882C0BC9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278" t="-1" r="23754" b="-7447"/>
          <a:stretch/>
        </p:blipFill>
        <p:spPr>
          <a:xfrm>
            <a:off x="407281" y="4555498"/>
            <a:ext cx="493486" cy="982496"/>
          </a:xfrm>
          <a:prstGeom prst="rect">
            <a:avLst/>
          </a:prstGeom>
        </p:spPr>
      </p:pic>
      <p:pic>
        <p:nvPicPr>
          <p:cNvPr id="18" name="Graphic 17" descr="Man with solid fill">
            <a:extLst>
              <a:ext uri="{FF2B5EF4-FFF2-40B4-BE49-F238E27FC236}">
                <a16:creationId xmlns:a16="http://schemas.microsoft.com/office/drawing/2014/main" id="{ED6798CD-3BF8-443B-BE32-7A82C9FC243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278" t="-1" r="23754" b="-7447"/>
          <a:stretch/>
        </p:blipFill>
        <p:spPr>
          <a:xfrm>
            <a:off x="1315875" y="4511108"/>
            <a:ext cx="493486" cy="982496"/>
          </a:xfrm>
          <a:prstGeom prst="rect">
            <a:avLst/>
          </a:prstGeom>
        </p:spPr>
      </p:pic>
      <p:grpSp>
        <p:nvGrpSpPr>
          <p:cNvPr id="29" name="Group 28">
            <a:extLst>
              <a:ext uri="{FF2B5EF4-FFF2-40B4-BE49-F238E27FC236}">
                <a16:creationId xmlns:a16="http://schemas.microsoft.com/office/drawing/2014/main" id="{828DE689-F4E0-4240-8A2F-2B22805C6106}"/>
              </a:ext>
            </a:extLst>
          </p:cNvPr>
          <p:cNvGrpSpPr/>
          <p:nvPr/>
        </p:nvGrpSpPr>
        <p:grpSpPr>
          <a:xfrm>
            <a:off x="4971315" y="1505865"/>
            <a:ext cx="3576320" cy="1018056"/>
            <a:chOff x="6542129" y="2380609"/>
            <a:chExt cx="3576320" cy="1018056"/>
          </a:xfrm>
        </p:grpSpPr>
        <p:pic>
          <p:nvPicPr>
            <p:cNvPr id="19" name="Graphic 18" descr="Medicine with solid fill">
              <a:extLst>
                <a:ext uri="{FF2B5EF4-FFF2-40B4-BE49-F238E27FC236}">
                  <a16:creationId xmlns:a16="http://schemas.microsoft.com/office/drawing/2014/main" id="{C7880055-A469-4F34-AFF3-13D2B40A26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09128" y="2475109"/>
              <a:ext cx="914400" cy="914400"/>
            </a:xfrm>
            <a:prstGeom prst="rect">
              <a:avLst/>
            </a:prstGeom>
          </p:spPr>
        </p:pic>
        <p:pic>
          <p:nvPicPr>
            <p:cNvPr id="23" name="Graphic 22" descr="Man with solid fill">
              <a:extLst>
                <a:ext uri="{FF2B5EF4-FFF2-40B4-BE49-F238E27FC236}">
                  <a16:creationId xmlns:a16="http://schemas.microsoft.com/office/drawing/2014/main" id="{E1BC0048-3257-4393-AD42-B388E4E88271}"/>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2278" t="-1" r="23754" b="-7447"/>
            <a:stretch/>
          </p:blipFill>
          <p:spPr>
            <a:xfrm>
              <a:off x="6542129" y="2416169"/>
              <a:ext cx="493486" cy="982496"/>
            </a:xfrm>
            <a:prstGeom prst="rect">
              <a:avLst/>
            </a:prstGeom>
          </p:spPr>
        </p:pic>
        <p:sp>
          <p:nvSpPr>
            <p:cNvPr id="27" name="TextBox 26">
              <a:extLst>
                <a:ext uri="{FF2B5EF4-FFF2-40B4-BE49-F238E27FC236}">
                  <a16:creationId xmlns:a16="http://schemas.microsoft.com/office/drawing/2014/main" id="{CBEB67C3-8495-4059-B226-FA08C0C2AA20}"/>
                </a:ext>
              </a:extLst>
            </p:cNvPr>
            <p:cNvSpPr txBox="1"/>
            <p:nvPr/>
          </p:nvSpPr>
          <p:spPr>
            <a:xfrm>
              <a:off x="7151928" y="2483866"/>
              <a:ext cx="914400" cy="707886"/>
            </a:xfrm>
            <a:prstGeom prst="rect">
              <a:avLst/>
            </a:prstGeom>
            <a:noFill/>
          </p:spPr>
          <p:txBody>
            <a:bodyPr wrap="square">
              <a:spAutoFit/>
            </a:bodyPr>
            <a:lstStyle/>
            <a:p>
              <a:r>
                <a:rPr lang="en-US" sz="4000" dirty="0">
                  <a:latin typeface="Tw Cen MT" panose="020B0602020104020603" pitchFamily="34" charset="0"/>
                </a:rPr>
                <a:t>= </a:t>
              </a:r>
              <a:endParaRPr lang="en-US" dirty="0"/>
            </a:p>
          </p:txBody>
        </p:sp>
        <p:pic>
          <p:nvPicPr>
            <p:cNvPr id="11" name="Graphic 10" descr="Checkmark with solid fill">
              <a:extLst>
                <a:ext uri="{FF2B5EF4-FFF2-40B4-BE49-F238E27FC236}">
                  <a16:creationId xmlns:a16="http://schemas.microsoft.com/office/drawing/2014/main" id="{F5FBEE73-81F1-4B59-8F88-5F885ABA15C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88892" y="2380609"/>
              <a:ext cx="914400" cy="914400"/>
            </a:xfrm>
            <a:prstGeom prst="rect">
              <a:avLst/>
            </a:prstGeom>
          </p:spPr>
        </p:pic>
        <p:sp>
          <p:nvSpPr>
            <p:cNvPr id="31" name="TextBox 30">
              <a:extLst>
                <a:ext uri="{FF2B5EF4-FFF2-40B4-BE49-F238E27FC236}">
                  <a16:creationId xmlns:a16="http://schemas.microsoft.com/office/drawing/2014/main" id="{C99B7FF8-9FC5-4E61-B194-935BD0EB2BBF}"/>
                </a:ext>
              </a:extLst>
            </p:cNvPr>
            <p:cNvSpPr txBox="1"/>
            <p:nvPr/>
          </p:nvSpPr>
          <p:spPr>
            <a:xfrm>
              <a:off x="9204049" y="2553474"/>
              <a:ext cx="914400" cy="707886"/>
            </a:xfrm>
            <a:prstGeom prst="rect">
              <a:avLst/>
            </a:prstGeom>
            <a:noFill/>
          </p:spPr>
          <p:txBody>
            <a:bodyPr wrap="square">
              <a:spAutoFit/>
            </a:bodyPr>
            <a:lstStyle/>
            <a:p>
              <a:r>
                <a:rPr lang="en-US" sz="4000" b="1" dirty="0">
                  <a:solidFill>
                    <a:srgbClr val="00B050"/>
                  </a:solidFill>
                  <a:latin typeface="Tw Cen MT" panose="020B0602020104020603" pitchFamily="34" charset="0"/>
                </a:rPr>
                <a:t>+</a:t>
              </a:r>
              <a:r>
                <a:rPr lang="en-US" sz="4000" dirty="0">
                  <a:solidFill>
                    <a:srgbClr val="92D050"/>
                  </a:solidFill>
                  <a:latin typeface="Tw Cen MT" panose="020B0602020104020603" pitchFamily="34" charset="0"/>
                </a:rPr>
                <a:t> </a:t>
              </a:r>
              <a:endParaRPr lang="en-US" dirty="0">
                <a:solidFill>
                  <a:srgbClr val="92D050"/>
                </a:solidFill>
              </a:endParaRPr>
            </a:p>
          </p:txBody>
        </p:sp>
      </p:grpSp>
      <p:grpSp>
        <p:nvGrpSpPr>
          <p:cNvPr id="44" name="Group 43">
            <a:extLst>
              <a:ext uri="{FF2B5EF4-FFF2-40B4-BE49-F238E27FC236}">
                <a16:creationId xmlns:a16="http://schemas.microsoft.com/office/drawing/2014/main" id="{B18BCC59-BE7A-41F1-9011-D320DAF79C04}"/>
              </a:ext>
            </a:extLst>
          </p:cNvPr>
          <p:cNvGrpSpPr/>
          <p:nvPr/>
        </p:nvGrpSpPr>
        <p:grpSpPr>
          <a:xfrm>
            <a:off x="8122178" y="3488889"/>
            <a:ext cx="2861163" cy="982496"/>
            <a:chOff x="6542129" y="3546817"/>
            <a:chExt cx="2861163" cy="982496"/>
          </a:xfrm>
        </p:grpSpPr>
        <p:pic>
          <p:nvPicPr>
            <p:cNvPr id="33" name="Graphic 32" descr="Medicine with solid fill">
              <a:extLst>
                <a:ext uri="{FF2B5EF4-FFF2-40B4-BE49-F238E27FC236}">
                  <a16:creationId xmlns:a16="http://schemas.microsoft.com/office/drawing/2014/main" id="{ACDBC7D1-3AD7-44EE-A1CF-7230A1F1FA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09128" y="3605757"/>
              <a:ext cx="914400" cy="914400"/>
            </a:xfrm>
            <a:prstGeom prst="rect">
              <a:avLst/>
            </a:prstGeom>
          </p:spPr>
        </p:pic>
        <p:pic>
          <p:nvPicPr>
            <p:cNvPr id="35" name="Graphic 34" descr="Man with solid fill">
              <a:extLst>
                <a:ext uri="{FF2B5EF4-FFF2-40B4-BE49-F238E27FC236}">
                  <a16:creationId xmlns:a16="http://schemas.microsoft.com/office/drawing/2014/main" id="{CF3A347B-A8CE-4858-81B0-1FEFF786CC9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15"/>
                </a:ext>
              </a:extLst>
            </a:blip>
            <a:srcRect l="22278" t="-1" r="23754" b="-7447"/>
            <a:stretch/>
          </p:blipFill>
          <p:spPr>
            <a:xfrm>
              <a:off x="6542129" y="3546817"/>
              <a:ext cx="493486" cy="982496"/>
            </a:xfrm>
            <a:prstGeom prst="rect">
              <a:avLst/>
            </a:prstGeom>
          </p:spPr>
        </p:pic>
        <p:sp>
          <p:nvSpPr>
            <p:cNvPr id="37" name="TextBox 36">
              <a:extLst>
                <a:ext uri="{FF2B5EF4-FFF2-40B4-BE49-F238E27FC236}">
                  <a16:creationId xmlns:a16="http://schemas.microsoft.com/office/drawing/2014/main" id="{B0692FD3-5105-4008-B96A-07B969C440C6}"/>
                </a:ext>
              </a:extLst>
            </p:cNvPr>
            <p:cNvSpPr txBox="1"/>
            <p:nvPr/>
          </p:nvSpPr>
          <p:spPr>
            <a:xfrm>
              <a:off x="7151928" y="3614514"/>
              <a:ext cx="914400" cy="707886"/>
            </a:xfrm>
            <a:prstGeom prst="rect">
              <a:avLst/>
            </a:prstGeom>
            <a:noFill/>
          </p:spPr>
          <p:txBody>
            <a:bodyPr wrap="square">
              <a:spAutoFit/>
            </a:bodyPr>
            <a:lstStyle/>
            <a:p>
              <a:r>
                <a:rPr lang="en-US" sz="4000" dirty="0">
                  <a:latin typeface="Tw Cen MT" panose="020B0602020104020603" pitchFamily="34" charset="0"/>
                </a:rPr>
                <a:t>= </a:t>
              </a:r>
              <a:endParaRPr lang="en-US" dirty="0"/>
            </a:p>
          </p:txBody>
        </p:sp>
        <p:pic>
          <p:nvPicPr>
            <p:cNvPr id="38" name="Graphic 37" descr="Stop with solid fill">
              <a:extLst>
                <a:ext uri="{FF2B5EF4-FFF2-40B4-BE49-F238E27FC236}">
                  <a16:creationId xmlns:a16="http://schemas.microsoft.com/office/drawing/2014/main" id="{7EBC8333-1B90-4897-BA25-21EAC915189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488892" y="3547896"/>
              <a:ext cx="914400" cy="914400"/>
            </a:xfrm>
            <a:prstGeom prst="rect">
              <a:avLst/>
            </a:prstGeom>
          </p:spPr>
        </p:pic>
      </p:grpSp>
      <p:sp>
        <p:nvSpPr>
          <p:cNvPr id="21" name="Arrow: Right 20">
            <a:extLst>
              <a:ext uri="{FF2B5EF4-FFF2-40B4-BE49-F238E27FC236}">
                <a16:creationId xmlns:a16="http://schemas.microsoft.com/office/drawing/2014/main" id="{EF1F042A-53D3-42B3-BE1C-793B9FCF8783}"/>
              </a:ext>
            </a:extLst>
          </p:cNvPr>
          <p:cNvSpPr/>
          <p:nvPr/>
        </p:nvSpPr>
        <p:spPr>
          <a:xfrm>
            <a:off x="2075279" y="3550807"/>
            <a:ext cx="473212" cy="707886"/>
          </a:xfrm>
          <a:prstGeom prst="rightArrow">
            <a:avLst/>
          </a:prstGeom>
          <a:solidFill>
            <a:schemeClr val="tx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grpSp>
        <p:nvGrpSpPr>
          <p:cNvPr id="45" name="Group 44">
            <a:extLst>
              <a:ext uri="{FF2B5EF4-FFF2-40B4-BE49-F238E27FC236}">
                <a16:creationId xmlns:a16="http://schemas.microsoft.com/office/drawing/2014/main" id="{CF88B0D4-9399-4A2C-8D8F-2B21106FA2B8}"/>
              </a:ext>
            </a:extLst>
          </p:cNvPr>
          <p:cNvGrpSpPr/>
          <p:nvPr/>
        </p:nvGrpSpPr>
        <p:grpSpPr>
          <a:xfrm>
            <a:off x="4894968" y="5095845"/>
            <a:ext cx="2738267" cy="1418369"/>
            <a:chOff x="6163091" y="4729198"/>
            <a:chExt cx="2738267" cy="1418369"/>
          </a:xfrm>
        </p:grpSpPr>
        <p:pic>
          <p:nvPicPr>
            <p:cNvPr id="24" name="Picture 23" descr="Icon&#10;&#10;Description automatically generated">
              <a:extLst>
                <a:ext uri="{FF2B5EF4-FFF2-40B4-BE49-F238E27FC236}">
                  <a16:creationId xmlns:a16="http://schemas.microsoft.com/office/drawing/2014/main" id="{AC0E4B53-F014-413E-A857-60062C19186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57652" y="4942919"/>
              <a:ext cx="1343706" cy="1204648"/>
            </a:xfrm>
            <a:prstGeom prst="rect">
              <a:avLst/>
            </a:prstGeom>
          </p:spPr>
        </p:pic>
        <p:pic>
          <p:nvPicPr>
            <p:cNvPr id="42" name="Graphic 41" descr="Medicine with solid fill">
              <a:extLst>
                <a:ext uri="{FF2B5EF4-FFF2-40B4-BE49-F238E27FC236}">
                  <a16:creationId xmlns:a16="http://schemas.microsoft.com/office/drawing/2014/main" id="{3D3706E2-FA5D-48FF-8850-45B2938F73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63091" y="5180470"/>
              <a:ext cx="861965" cy="861965"/>
            </a:xfrm>
            <a:prstGeom prst="rect">
              <a:avLst/>
            </a:prstGeom>
          </p:spPr>
        </p:pic>
        <p:pic>
          <p:nvPicPr>
            <p:cNvPr id="28" name="Graphic 27" descr="Questions with solid fill">
              <a:extLst>
                <a:ext uri="{FF2B5EF4-FFF2-40B4-BE49-F238E27FC236}">
                  <a16:creationId xmlns:a16="http://schemas.microsoft.com/office/drawing/2014/main" id="{42408A2F-8350-4F2C-8CB4-730D02CF40E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H="1">
              <a:off x="6594074" y="4729198"/>
              <a:ext cx="1015054" cy="914400"/>
            </a:xfrm>
            <a:prstGeom prst="rect">
              <a:avLst/>
            </a:prstGeom>
          </p:spPr>
        </p:pic>
      </p:grpSp>
      <p:pic>
        <p:nvPicPr>
          <p:cNvPr id="1026" name="Picture 2" descr="Blood Test Result Icon - Download in Line Style">
            <a:extLst>
              <a:ext uri="{FF2B5EF4-FFF2-40B4-BE49-F238E27FC236}">
                <a16:creationId xmlns:a16="http://schemas.microsoft.com/office/drawing/2014/main" id="{007CC9DE-C17C-4145-9D38-6AA86F2DB53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9240" y="3238433"/>
            <a:ext cx="1483906" cy="148390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618D58B2-B414-468E-90AE-C5A9E3CFD595}"/>
              </a:ext>
            </a:extLst>
          </p:cNvPr>
          <p:cNvSpPr txBox="1"/>
          <p:nvPr/>
        </p:nvSpPr>
        <p:spPr>
          <a:xfrm>
            <a:off x="4987280" y="3634254"/>
            <a:ext cx="2833191" cy="707886"/>
          </a:xfrm>
          <a:prstGeom prst="rect">
            <a:avLst/>
          </a:prstGeom>
          <a:noFill/>
        </p:spPr>
        <p:txBody>
          <a:bodyPr wrap="square">
            <a:spAutoFit/>
          </a:bodyPr>
          <a:lstStyle/>
          <a:p>
            <a:pPr algn="ctr"/>
            <a:r>
              <a:rPr lang="en-US" sz="2000" dirty="0">
                <a:latin typeface="Tw Cen MT" panose="020B0602020104020603" pitchFamily="34" charset="0"/>
              </a:rPr>
              <a:t>Identify when drug has increased risk for patient </a:t>
            </a:r>
          </a:p>
        </p:txBody>
      </p:sp>
      <p:sp>
        <p:nvSpPr>
          <p:cNvPr id="48" name="TextBox 47">
            <a:extLst>
              <a:ext uri="{FF2B5EF4-FFF2-40B4-BE49-F238E27FC236}">
                <a16:creationId xmlns:a16="http://schemas.microsoft.com/office/drawing/2014/main" id="{BA2871A9-9CC2-49F9-BBE1-AF7DDBE8C327}"/>
              </a:ext>
            </a:extLst>
          </p:cNvPr>
          <p:cNvSpPr txBox="1"/>
          <p:nvPr/>
        </p:nvSpPr>
        <p:spPr>
          <a:xfrm>
            <a:off x="8118407" y="1630194"/>
            <a:ext cx="2833191" cy="707886"/>
          </a:xfrm>
          <a:prstGeom prst="rect">
            <a:avLst/>
          </a:prstGeom>
          <a:noFill/>
        </p:spPr>
        <p:txBody>
          <a:bodyPr wrap="square">
            <a:spAutoFit/>
          </a:bodyPr>
          <a:lstStyle/>
          <a:p>
            <a:pPr algn="ctr"/>
            <a:r>
              <a:rPr lang="en-US" sz="2000" dirty="0">
                <a:latin typeface="Tw Cen MT" panose="020B0602020104020603" pitchFamily="34" charset="0"/>
              </a:rPr>
              <a:t>Identify when drug has likely benefit for patient </a:t>
            </a:r>
          </a:p>
        </p:txBody>
      </p:sp>
    </p:spTree>
    <p:extLst>
      <p:ext uri="{BB962C8B-B14F-4D97-AF65-F5344CB8AC3E}">
        <p14:creationId xmlns:p14="http://schemas.microsoft.com/office/powerpoint/2010/main" val="26173371"/>
      </p:ext>
    </p:extLst>
  </p:cSld>
  <p:clrMapOvr>
    <a:masterClrMapping/>
  </p:clrMapOvr>
</p:sld>
</file>

<file path=ppt/theme/theme1.xml><?xml version="1.0" encoding="utf-8"?>
<a:theme xmlns:a="http://schemas.openxmlformats.org/drawingml/2006/main" name="Adaptive Theme 2021">
  <a:themeElements>
    <a:clrScheme name="Custom 6">
      <a:dk1>
        <a:srgbClr val="1A1A1A"/>
      </a:dk1>
      <a:lt1>
        <a:srgbClr val="FFFFFF"/>
      </a:lt1>
      <a:dk2>
        <a:srgbClr val="0B2663"/>
      </a:dk2>
      <a:lt2>
        <a:srgbClr val="BFBFBF"/>
      </a:lt2>
      <a:accent1>
        <a:srgbClr val="2154D7"/>
      </a:accent1>
      <a:accent2>
        <a:srgbClr val="0B2663"/>
      </a:accent2>
      <a:accent3>
        <a:srgbClr val="3F454F"/>
      </a:accent3>
      <a:accent4>
        <a:srgbClr val="3DAF7B"/>
      </a:accent4>
      <a:accent5>
        <a:srgbClr val="EDBB3A"/>
      </a:accent5>
      <a:accent6>
        <a:srgbClr val="C73744"/>
      </a:accent6>
      <a:hlink>
        <a:srgbClr val="C73744"/>
      </a:hlink>
      <a:folHlink>
        <a:srgbClr val="5A3C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solidFill>
            <a:schemeClr val="accent2"/>
          </a:solid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daptive Theme 2021" id="{A5BAEB62-F834-4981-9532-F6C597FDA9A8}" vid="{9AB2F837-ECA8-49B3-BEA5-4E810BF86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TotalTime>
  <Words>178</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Montserrat</vt:lpstr>
      <vt:lpstr>Montserrat Light</vt:lpstr>
      <vt:lpstr>Proxima Nova</vt:lpstr>
      <vt:lpstr>Times New Roman</vt:lpstr>
      <vt:lpstr>Tw Cen MT</vt:lpstr>
      <vt:lpstr>Wingdings</vt:lpstr>
      <vt:lpstr>Adaptive Theme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Wilcox</dc:creator>
  <cp:lastModifiedBy>Cara Wilcox</cp:lastModifiedBy>
  <cp:revision>6</cp:revision>
  <dcterms:created xsi:type="dcterms:W3CDTF">2021-05-08T04:38:45Z</dcterms:created>
  <dcterms:modified xsi:type="dcterms:W3CDTF">2022-01-30T07:15:17Z</dcterms:modified>
</cp:coreProperties>
</file>