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474A31-87F9-404C-8596-5A329158764B}" v="276" dt="2022-01-30T00:55:57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77" autoAdjust="0"/>
    <p:restoredTop sz="79930" autoAdjust="0"/>
  </p:normalViewPr>
  <p:slideViewPr>
    <p:cSldViewPr snapToGrid="0">
      <p:cViewPr varScale="1">
        <p:scale>
          <a:sx n="88" d="100"/>
          <a:sy n="88" d="100"/>
        </p:scale>
        <p:origin x="9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E4474A31-87F9-404C-8596-5A329158764B}"/>
    <pc:docChg chg="undo custSel addSld delSld modSld">
      <pc:chgData name="Cara Wilcox" userId="f7eeacaac59bc5af" providerId="LiveId" clId="{E4474A31-87F9-404C-8596-5A329158764B}" dt="2022-01-30T01:14:36.083" v="693" actId="47"/>
      <pc:docMkLst>
        <pc:docMk/>
      </pc:docMkLst>
      <pc:sldChg chg="del">
        <pc:chgData name="Cara Wilcox" userId="f7eeacaac59bc5af" providerId="LiveId" clId="{E4474A31-87F9-404C-8596-5A329158764B}" dt="2022-01-29T19:28:26.612" v="0" actId="47"/>
        <pc:sldMkLst>
          <pc:docMk/>
          <pc:sldMk cId="1588637757" sldId="256"/>
        </pc:sldMkLst>
      </pc:sldChg>
      <pc:sldChg chg="addSp delSp modSp new mod modClrScheme chgLayout modNotesTx">
        <pc:chgData name="Cara Wilcox" userId="f7eeacaac59bc5af" providerId="LiveId" clId="{E4474A31-87F9-404C-8596-5A329158764B}" dt="2022-01-30T00:26:27.496" v="286" actId="478"/>
        <pc:sldMkLst>
          <pc:docMk/>
          <pc:sldMk cId="4283318015" sldId="256"/>
        </pc:sldMkLst>
        <pc:spChg chg="del mod ord">
          <ac:chgData name="Cara Wilcox" userId="f7eeacaac59bc5af" providerId="LiveId" clId="{E4474A31-87F9-404C-8596-5A329158764B}" dt="2022-01-29T19:28:32.829" v="4" actId="700"/>
          <ac:spMkLst>
            <pc:docMk/>
            <pc:sldMk cId="4283318015" sldId="256"/>
            <ac:spMk id="2" creationId="{D34F14FA-53A4-4097-BC68-2CA8334C6BDD}"/>
          </ac:spMkLst>
        </pc:spChg>
        <pc:spChg chg="del mod ord">
          <ac:chgData name="Cara Wilcox" userId="f7eeacaac59bc5af" providerId="LiveId" clId="{E4474A31-87F9-404C-8596-5A329158764B}" dt="2022-01-29T19:28:32.829" v="4" actId="700"/>
          <ac:spMkLst>
            <pc:docMk/>
            <pc:sldMk cId="4283318015" sldId="256"/>
            <ac:spMk id="3" creationId="{D04DFD74-213E-4D87-AB2E-9B592A5DC41A}"/>
          </ac:spMkLst>
        </pc:spChg>
        <pc:spChg chg="add del mod ord">
          <ac:chgData name="Cara Wilcox" userId="f7eeacaac59bc5af" providerId="LiveId" clId="{E4474A31-87F9-404C-8596-5A329158764B}" dt="2022-01-29T19:28:37.738" v="5" actId="700"/>
          <ac:spMkLst>
            <pc:docMk/>
            <pc:sldMk cId="4283318015" sldId="256"/>
            <ac:spMk id="4" creationId="{F0534393-4646-4939-82FB-89B2C4835B29}"/>
          </ac:spMkLst>
        </pc:spChg>
        <pc:spChg chg="add del mod ord">
          <ac:chgData name="Cara Wilcox" userId="f7eeacaac59bc5af" providerId="LiveId" clId="{E4474A31-87F9-404C-8596-5A329158764B}" dt="2022-01-29T19:28:37.738" v="5" actId="700"/>
          <ac:spMkLst>
            <pc:docMk/>
            <pc:sldMk cId="4283318015" sldId="256"/>
            <ac:spMk id="5" creationId="{D84F12E4-0E02-4A18-9F65-F163919C1E62}"/>
          </ac:spMkLst>
        </pc:spChg>
        <pc:spChg chg="add del mod ord">
          <ac:chgData name="Cara Wilcox" userId="f7eeacaac59bc5af" providerId="LiveId" clId="{E4474A31-87F9-404C-8596-5A329158764B}" dt="2022-01-29T19:28:37.738" v="5" actId="700"/>
          <ac:spMkLst>
            <pc:docMk/>
            <pc:sldMk cId="4283318015" sldId="256"/>
            <ac:spMk id="6" creationId="{86E64655-BEF0-49FA-9D90-F36F681F355D}"/>
          </ac:spMkLst>
        </pc:spChg>
        <pc:spChg chg="add del mod topLvl">
          <ac:chgData name="Cara Wilcox" userId="f7eeacaac59bc5af" providerId="LiveId" clId="{E4474A31-87F9-404C-8596-5A329158764B}" dt="2022-01-29T20:16:29.241" v="145" actId="478"/>
          <ac:spMkLst>
            <pc:docMk/>
            <pc:sldMk cId="4283318015" sldId="256"/>
            <ac:spMk id="8" creationId="{47D146AF-7F34-489A-8A7E-D2EAD837A0FF}"/>
          </ac:spMkLst>
        </pc:spChg>
        <pc:spChg chg="mod">
          <ac:chgData name="Cara Wilcox" userId="f7eeacaac59bc5af" providerId="LiveId" clId="{E4474A31-87F9-404C-8596-5A329158764B}" dt="2022-01-29T20:31:57.984" v="248" actId="3064"/>
          <ac:spMkLst>
            <pc:docMk/>
            <pc:sldMk cId="4283318015" sldId="256"/>
            <ac:spMk id="23" creationId="{5F8DB3DC-FECA-4FF6-91C2-D8CA64BCF76C}"/>
          </ac:spMkLst>
        </pc:spChg>
        <pc:spChg chg="mod">
          <ac:chgData name="Cara Wilcox" userId="f7eeacaac59bc5af" providerId="LiveId" clId="{E4474A31-87F9-404C-8596-5A329158764B}" dt="2022-01-29T20:31:44.073" v="246" actId="3064"/>
          <ac:spMkLst>
            <pc:docMk/>
            <pc:sldMk cId="4283318015" sldId="256"/>
            <ac:spMk id="24" creationId="{8E4D3D8A-D176-4A1C-83DE-304A30E800E9}"/>
          </ac:spMkLst>
        </pc:spChg>
        <pc:spChg chg="mod">
          <ac:chgData name="Cara Wilcox" userId="f7eeacaac59bc5af" providerId="LiveId" clId="{E4474A31-87F9-404C-8596-5A329158764B}" dt="2022-01-29T20:31:54.986" v="247" actId="3064"/>
          <ac:spMkLst>
            <pc:docMk/>
            <pc:sldMk cId="4283318015" sldId="256"/>
            <ac:spMk id="25" creationId="{62B29117-D281-4BF1-9DD9-AAAB29DF48AD}"/>
          </ac:spMkLst>
        </pc:spChg>
        <pc:spChg chg="add mod">
          <ac:chgData name="Cara Wilcox" userId="f7eeacaac59bc5af" providerId="LiveId" clId="{E4474A31-87F9-404C-8596-5A329158764B}" dt="2022-01-29T20:21:02.715" v="181" actId="113"/>
          <ac:spMkLst>
            <pc:docMk/>
            <pc:sldMk cId="4283318015" sldId="256"/>
            <ac:spMk id="28" creationId="{C6C18B3A-4C2E-47FE-B660-3E522D331A98}"/>
          </ac:spMkLst>
        </pc:spChg>
        <pc:spChg chg="add mod topLvl">
          <ac:chgData name="Cara Wilcox" userId="f7eeacaac59bc5af" providerId="LiveId" clId="{E4474A31-87F9-404C-8596-5A329158764B}" dt="2022-01-29T20:30:21.852" v="238" actId="14861"/>
          <ac:spMkLst>
            <pc:docMk/>
            <pc:sldMk cId="4283318015" sldId="256"/>
            <ac:spMk id="45" creationId="{278686A8-7723-4038-B5F9-3D5C58D54ED6}"/>
          </ac:spMkLst>
        </pc:spChg>
        <pc:spChg chg="add mod topLvl">
          <ac:chgData name="Cara Wilcox" userId="f7eeacaac59bc5af" providerId="LiveId" clId="{E4474A31-87F9-404C-8596-5A329158764B}" dt="2022-01-29T20:30:21.852" v="238" actId="14861"/>
          <ac:spMkLst>
            <pc:docMk/>
            <pc:sldMk cId="4283318015" sldId="256"/>
            <ac:spMk id="46" creationId="{3BBA7EA3-5907-4DD9-9B1D-E3D24ECE3047}"/>
          </ac:spMkLst>
        </pc:spChg>
        <pc:spChg chg="add mod topLvl">
          <ac:chgData name="Cara Wilcox" userId="f7eeacaac59bc5af" providerId="LiveId" clId="{E4474A31-87F9-404C-8596-5A329158764B}" dt="2022-01-29T20:30:21.852" v="238" actId="14861"/>
          <ac:spMkLst>
            <pc:docMk/>
            <pc:sldMk cId="4283318015" sldId="256"/>
            <ac:spMk id="47" creationId="{765204F6-A69B-4BA9-8D84-8EBD5C734D7D}"/>
          </ac:spMkLst>
        </pc:spChg>
        <pc:spChg chg="del mod topLvl">
          <ac:chgData name="Cara Wilcox" userId="f7eeacaac59bc5af" providerId="LiveId" clId="{E4474A31-87F9-404C-8596-5A329158764B}" dt="2022-01-29T20:28:05.366" v="220" actId="478"/>
          <ac:spMkLst>
            <pc:docMk/>
            <pc:sldMk cId="4283318015" sldId="256"/>
            <ac:spMk id="50" creationId="{F21BCDF7-4CB3-409E-93B4-6DA9ECAA50B9}"/>
          </ac:spMkLst>
        </pc:spChg>
        <pc:spChg chg="del mod topLvl">
          <ac:chgData name="Cara Wilcox" userId="f7eeacaac59bc5af" providerId="LiveId" clId="{E4474A31-87F9-404C-8596-5A329158764B}" dt="2022-01-29T20:28:05.366" v="220" actId="478"/>
          <ac:spMkLst>
            <pc:docMk/>
            <pc:sldMk cId="4283318015" sldId="256"/>
            <ac:spMk id="51" creationId="{358FA631-7BC2-4A22-81E9-06EBB92471B0}"/>
          </ac:spMkLst>
        </pc:spChg>
        <pc:spChg chg="del mod topLvl">
          <ac:chgData name="Cara Wilcox" userId="f7eeacaac59bc5af" providerId="LiveId" clId="{E4474A31-87F9-404C-8596-5A329158764B}" dt="2022-01-29T20:28:05.366" v="220" actId="478"/>
          <ac:spMkLst>
            <pc:docMk/>
            <pc:sldMk cId="4283318015" sldId="256"/>
            <ac:spMk id="52" creationId="{69FB36F8-D840-40D7-B559-9EC2AE3BD4AC}"/>
          </ac:spMkLst>
        </pc:spChg>
        <pc:spChg chg="add del mod">
          <ac:chgData name="Cara Wilcox" userId="f7eeacaac59bc5af" providerId="LiveId" clId="{E4474A31-87F9-404C-8596-5A329158764B}" dt="2022-01-30T00:26:27.496" v="286" actId="478"/>
          <ac:spMkLst>
            <pc:docMk/>
            <pc:sldMk cId="4283318015" sldId="256"/>
            <ac:spMk id="60" creationId="{97D6C368-F758-4E5E-8C29-69052A785BBB}"/>
          </ac:spMkLst>
        </pc:spChg>
        <pc:grpChg chg="mod topLvl">
          <ac:chgData name="Cara Wilcox" userId="f7eeacaac59bc5af" providerId="LiveId" clId="{E4474A31-87F9-404C-8596-5A329158764B}" dt="2022-01-29T20:17:50.869" v="162" actId="164"/>
          <ac:grpSpMkLst>
            <pc:docMk/>
            <pc:sldMk cId="4283318015" sldId="256"/>
            <ac:grpSpMk id="22" creationId="{D4EEBD99-79F7-4D53-B60A-02B79B79069D}"/>
          </ac:grpSpMkLst>
        </pc:grpChg>
        <pc:grpChg chg="add del mod">
          <ac:chgData name="Cara Wilcox" userId="f7eeacaac59bc5af" providerId="LiveId" clId="{E4474A31-87F9-404C-8596-5A329158764B}" dt="2022-01-29T20:13:50.157" v="136" actId="165"/>
          <ac:grpSpMkLst>
            <pc:docMk/>
            <pc:sldMk cId="4283318015" sldId="256"/>
            <ac:grpSpMk id="26" creationId="{5E5FC38A-5E47-46C3-9EDA-A19468365641}"/>
          </ac:grpSpMkLst>
        </pc:grpChg>
        <pc:grpChg chg="add mod">
          <ac:chgData name="Cara Wilcox" userId="f7eeacaac59bc5af" providerId="LiveId" clId="{E4474A31-87F9-404C-8596-5A329158764B}" dt="2022-01-29T20:30:21.852" v="238" actId="14861"/>
          <ac:grpSpMkLst>
            <pc:docMk/>
            <pc:sldMk cId="4283318015" sldId="256"/>
            <ac:grpSpMk id="38" creationId="{E3B92E78-E804-4FB9-9DB2-B2CF2C0DA029}"/>
          </ac:grpSpMkLst>
        </pc:grpChg>
        <pc:grpChg chg="add del mod">
          <ac:chgData name="Cara Wilcox" userId="f7eeacaac59bc5af" providerId="LiveId" clId="{E4474A31-87F9-404C-8596-5A329158764B}" dt="2022-01-29T20:22:32.415" v="199" actId="165"/>
          <ac:grpSpMkLst>
            <pc:docMk/>
            <pc:sldMk cId="4283318015" sldId="256"/>
            <ac:grpSpMk id="48" creationId="{BBF039CF-7C02-4307-8D63-3134D5B21286}"/>
          </ac:grpSpMkLst>
        </pc:grpChg>
        <pc:grpChg chg="add del mod">
          <ac:chgData name="Cara Wilcox" userId="f7eeacaac59bc5af" providerId="LiveId" clId="{E4474A31-87F9-404C-8596-5A329158764B}" dt="2022-01-29T20:22:36.561" v="200" actId="165"/>
          <ac:grpSpMkLst>
            <pc:docMk/>
            <pc:sldMk cId="4283318015" sldId="256"/>
            <ac:grpSpMk id="49" creationId="{BA0D7470-5893-436C-A79E-583FDD0CB4AB}"/>
          </ac:grpSpMkLst>
        </pc:grpChg>
        <pc:graphicFrameChg chg="add del mod modGraphic">
          <ac:chgData name="Cara Wilcox" userId="f7eeacaac59bc5af" providerId="LiveId" clId="{E4474A31-87F9-404C-8596-5A329158764B}" dt="2022-01-29T20:11:23.530" v="117" actId="18245"/>
          <ac:graphicFrameMkLst>
            <pc:docMk/>
            <pc:sldMk cId="4283318015" sldId="256"/>
            <ac:graphicFrameMk id="7" creationId="{19B6A34C-5629-4A26-825A-16F5797EA3F1}"/>
          </ac:graphicFrameMkLst>
        </pc:graphicFrameChg>
        <pc:picChg chg="add del mod modCrop">
          <ac:chgData name="Cara Wilcox" userId="f7eeacaac59bc5af" providerId="LiveId" clId="{E4474A31-87F9-404C-8596-5A329158764B}" dt="2022-01-29T20:10:53.805" v="116" actId="478"/>
          <ac:picMkLst>
            <pc:docMk/>
            <pc:sldMk cId="4283318015" sldId="256"/>
            <ac:picMk id="21" creationId="{6C8FD470-1B6B-4B65-AD7F-84FF81104DDC}"/>
          </ac:picMkLst>
        </pc:picChg>
        <pc:picChg chg="add del">
          <ac:chgData name="Cara Wilcox" userId="f7eeacaac59bc5af" providerId="LiveId" clId="{E4474A31-87F9-404C-8596-5A329158764B}" dt="2022-01-29T20:22:49.392" v="202"/>
          <ac:picMkLst>
            <pc:docMk/>
            <pc:sldMk cId="4283318015" sldId="256"/>
            <ac:picMk id="53" creationId="{2901E6CC-05A8-4EC7-BB97-94DD1E1D25BE}"/>
          </ac:picMkLst>
        </pc:picChg>
        <pc:picChg chg="add del">
          <ac:chgData name="Cara Wilcox" userId="f7eeacaac59bc5af" providerId="LiveId" clId="{E4474A31-87F9-404C-8596-5A329158764B}" dt="2022-01-29T20:26:11.019" v="208"/>
          <ac:picMkLst>
            <pc:docMk/>
            <pc:sldMk cId="4283318015" sldId="256"/>
            <ac:picMk id="54" creationId="{60A66B3A-B8E0-41A7-BCDF-3B479CADAC92}"/>
          </ac:picMkLst>
        </pc:picChg>
        <pc:picChg chg="add del mod">
          <ac:chgData name="Cara Wilcox" userId="f7eeacaac59bc5af" providerId="LiveId" clId="{E4474A31-87F9-404C-8596-5A329158764B}" dt="2022-01-29T20:26:16.289" v="213"/>
          <ac:picMkLst>
            <pc:docMk/>
            <pc:sldMk cId="4283318015" sldId="256"/>
            <ac:picMk id="56" creationId="{24F7A64E-9B7B-4D52-84B3-5AAE0356B829}"/>
          </ac:picMkLst>
        </pc:picChg>
        <pc:picChg chg="add del">
          <ac:chgData name="Cara Wilcox" userId="f7eeacaac59bc5af" providerId="LiveId" clId="{E4474A31-87F9-404C-8596-5A329158764B}" dt="2022-01-29T20:26:20.366" v="215"/>
          <ac:picMkLst>
            <pc:docMk/>
            <pc:sldMk cId="4283318015" sldId="256"/>
            <ac:picMk id="57" creationId="{43673B80-128A-4AD1-98CE-9F6B9229DDF3}"/>
          </ac:picMkLst>
        </pc:picChg>
        <pc:picChg chg="add del">
          <ac:chgData name="Cara Wilcox" userId="f7eeacaac59bc5af" providerId="LiveId" clId="{E4474A31-87F9-404C-8596-5A329158764B}" dt="2022-01-29T20:26:44.460" v="217" actId="478"/>
          <ac:picMkLst>
            <pc:docMk/>
            <pc:sldMk cId="4283318015" sldId="256"/>
            <ac:picMk id="58" creationId="{82B889E0-89DF-40BE-87B3-CD1EDE9D81A1}"/>
          </ac:picMkLst>
        </pc:picChg>
        <pc:cxnChg chg="add del mod topLvl">
          <ac:chgData name="Cara Wilcox" userId="f7eeacaac59bc5af" providerId="LiveId" clId="{E4474A31-87F9-404C-8596-5A329158764B}" dt="2022-01-29T20:17:37.852" v="161" actId="478"/>
          <ac:cxnSpMkLst>
            <pc:docMk/>
            <pc:sldMk cId="4283318015" sldId="256"/>
            <ac:cxnSpMk id="10" creationId="{E83B2DCF-C66C-49F0-A3C1-2A217093EAE5}"/>
          </ac:cxnSpMkLst>
        </pc:cxnChg>
        <pc:cxnChg chg="add mod topLvl">
          <ac:chgData name="Cara Wilcox" userId="f7eeacaac59bc5af" providerId="LiveId" clId="{E4474A31-87F9-404C-8596-5A329158764B}" dt="2022-01-29T20:18:46.919" v="170" actId="14100"/>
          <ac:cxnSpMkLst>
            <pc:docMk/>
            <pc:sldMk cId="4283318015" sldId="256"/>
            <ac:cxnSpMk id="11" creationId="{70A36729-02EE-4503-BA23-5A95A6FABF51}"/>
          </ac:cxnSpMkLst>
        </pc:cxnChg>
        <pc:cxnChg chg="add mod topLvl">
          <ac:chgData name="Cara Wilcox" userId="f7eeacaac59bc5af" providerId="LiveId" clId="{E4474A31-87F9-404C-8596-5A329158764B}" dt="2022-01-29T20:21:02.715" v="181" actId="113"/>
          <ac:cxnSpMkLst>
            <pc:docMk/>
            <pc:sldMk cId="4283318015" sldId="256"/>
            <ac:cxnSpMk id="14" creationId="{7F48B3DA-25E2-4246-8F87-6BE39C1C5165}"/>
          </ac:cxnSpMkLst>
        </pc:cxnChg>
        <pc:cxnChg chg="add mod topLvl">
          <ac:chgData name="Cara Wilcox" userId="f7eeacaac59bc5af" providerId="LiveId" clId="{E4474A31-87F9-404C-8596-5A329158764B}" dt="2022-01-29T20:18:59.927" v="173" actId="14100"/>
          <ac:cxnSpMkLst>
            <pc:docMk/>
            <pc:sldMk cId="4283318015" sldId="256"/>
            <ac:cxnSpMk id="17" creationId="{CE5AE2A8-E77D-4CA0-B0AA-1576B90677B5}"/>
          </ac:cxnSpMkLst>
        </pc:cxnChg>
      </pc:sldChg>
      <pc:sldChg chg="addSp delSp modSp new del mod modClrScheme chgLayout modNotesTx">
        <pc:chgData name="Cara Wilcox" userId="f7eeacaac59bc5af" providerId="LiveId" clId="{E4474A31-87F9-404C-8596-5A329158764B}" dt="2022-01-30T01:14:35.148" v="692" actId="47"/>
        <pc:sldMkLst>
          <pc:docMk/>
          <pc:sldMk cId="358348368" sldId="257"/>
        </pc:sldMkLst>
        <pc:spChg chg="add mod ord">
          <ac:chgData name="Cara Wilcox" userId="f7eeacaac59bc5af" providerId="LiveId" clId="{E4474A31-87F9-404C-8596-5A329158764B}" dt="2022-01-30T00:32:55.616" v="532" actId="122"/>
          <ac:spMkLst>
            <pc:docMk/>
            <pc:sldMk cId="358348368" sldId="257"/>
            <ac:spMk id="3" creationId="{FB9A36B9-D257-4A27-B835-60EE64618604}"/>
          </ac:spMkLst>
        </pc:spChg>
        <pc:spChg chg="add del mod ord">
          <ac:chgData name="Cara Wilcox" userId="f7eeacaac59bc5af" providerId="LiveId" clId="{E4474A31-87F9-404C-8596-5A329158764B}" dt="2022-01-30T00:35:42.592" v="533" actId="478"/>
          <ac:spMkLst>
            <pc:docMk/>
            <pc:sldMk cId="358348368" sldId="257"/>
            <ac:spMk id="4" creationId="{5D60D1A0-864F-4F7A-B981-F2116DFFA133}"/>
          </ac:spMkLst>
        </pc:spChg>
        <pc:spChg chg="mod">
          <ac:chgData name="Cara Wilcox" userId="f7eeacaac59bc5af" providerId="LiveId" clId="{E4474A31-87F9-404C-8596-5A329158764B}" dt="2022-01-30T00:55:50.998" v="683"/>
          <ac:spMkLst>
            <pc:docMk/>
            <pc:sldMk cId="358348368" sldId="257"/>
            <ac:spMk id="6" creationId="{A4CBC631-1803-49FB-B498-222094D11EA6}"/>
          </ac:spMkLst>
        </pc:spChg>
        <pc:spChg chg="mod">
          <ac:chgData name="Cara Wilcox" userId="f7eeacaac59bc5af" providerId="LiveId" clId="{E4474A31-87F9-404C-8596-5A329158764B}" dt="2022-01-30T00:55:50.998" v="683"/>
          <ac:spMkLst>
            <pc:docMk/>
            <pc:sldMk cId="358348368" sldId="257"/>
            <ac:spMk id="7" creationId="{2A2A75BA-F95B-47EE-84B1-1D174733DD05}"/>
          </ac:spMkLst>
        </pc:spChg>
        <pc:spChg chg="mod">
          <ac:chgData name="Cara Wilcox" userId="f7eeacaac59bc5af" providerId="LiveId" clId="{E4474A31-87F9-404C-8596-5A329158764B}" dt="2022-01-30T00:55:55.662" v="686"/>
          <ac:spMkLst>
            <pc:docMk/>
            <pc:sldMk cId="358348368" sldId="257"/>
            <ac:spMk id="11" creationId="{E5EFF3FF-FABF-48BF-A9B8-FFD6E31AFB91}"/>
          </ac:spMkLst>
        </pc:spChg>
        <pc:spChg chg="mod">
          <ac:chgData name="Cara Wilcox" userId="f7eeacaac59bc5af" providerId="LiveId" clId="{E4474A31-87F9-404C-8596-5A329158764B}" dt="2022-01-30T00:55:55.662" v="686"/>
          <ac:spMkLst>
            <pc:docMk/>
            <pc:sldMk cId="358348368" sldId="257"/>
            <ac:spMk id="12" creationId="{1EAF6707-627C-4371-81D9-9F1EB0AF5489}"/>
          </ac:spMkLst>
        </pc:spChg>
        <pc:grpChg chg="add del mod">
          <ac:chgData name="Cara Wilcox" userId="f7eeacaac59bc5af" providerId="LiveId" clId="{E4474A31-87F9-404C-8596-5A329158764B}" dt="2022-01-30T00:56:03.781" v="690" actId="478"/>
          <ac:grpSpMkLst>
            <pc:docMk/>
            <pc:sldMk cId="358348368" sldId="257"/>
            <ac:grpSpMk id="5" creationId="{3006083B-7B4D-4B2A-AEC2-2D1EDE9B415B}"/>
          </ac:grpSpMkLst>
        </pc:grpChg>
        <pc:grpChg chg="add del mod">
          <ac:chgData name="Cara Wilcox" userId="f7eeacaac59bc5af" providerId="LiveId" clId="{E4474A31-87F9-404C-8596-5A329158764B}" dt="2022-01-30T00:55:57.602" v="687"/>
          <ac:grpSpMkLst>
            <pc:docMk/>
            <pc:sldMk cId="358348368" sldId="257"/>
            <ac:grpSpMk id="10" creationId="{40E41618-04AC-4D34-AFF4-2328BA70D23D}"/>
          </ac:grpSpMkLst>
        </pc:grpChg>
        <pc:graphicFrameChg chg="add mod modGraphic">
          <ac:chgData name="Cara Wilcox" userId="f7eeacaac59bc5af" providerId="LiveId" clId="{E4474A31-87F9-404C-8596-5A329158764B}" dt="2022-01-30T00:32:40.779" v="505" actId="1076"/>
          <ac:graphicFrameMkLst>
            <pc:docMk/>
            <pc:sldMk cId="358348368" sldId="257"/>
            <ac:graphicFrameMk id="2" creationId="{4111654B-07BD-4091-A30A-1B3A35805C3F}"/>
          </ac:graphicFrameMkLst>
        </pc:graphicFrameChg>
        <pc:picChg chg="mod">
          <ac:chgData name="Cara Wilcox" userId="f7eeacaac59bc5af" providerId="LiveId" clId="{E4474A31-87F9-404C-8596-5A329158764B}" dt="2022-01-30T00:55:50.998" v="683"/>
          <ac:picMkLst>
            <pc:docMk/>
            <pc:sldMk cId="358348368" sldId="257"/>
            <ac:picMk id="8" creationId="{5DC424C3-9A15-4807-922F-8EABF399F1A6}"/>
          </ac:picMkLst>
        </pc:picChg>
        <pc:picChg chg="mod">
          <ac:chgData name="Cara Wilcox" userId="f7eeacaac59bc5af" providerId="LiveId" clId="{E4474A31-87F9-404C-8596-5A329158764B}" dt="2022-01-30T00:55:50.998" v="683"/>
          <ac:picMkLst>
            <pc:docMk/>
            <pc:sldMk cId="358348368" sldId="257"/>
            <ac:picMk id="9" creationId="{B704D073-15AE-49E8-8B00-9C93A2CC2C0E}"/>
          </ac:picMkLst>
        </pc:picChg>
        <pc:picChg chg="mod">
          <ac:chgData name="Cara Wilcox" userId="f7eeacaac59bc5af" providerId="LiveId" clId="{E4474A31-87F9-404C-8596-5A329158764B}" dt="2022-01-30T00:55:55.662" v="686"/>
          <ac:picMkLst>
            <pc:docMk/>
            <pc:sldMk cId="358348368" sldId="257"/>
            <ac:picMk id="13" creationId="{F2A995AA-F6A1-4219-A436-B5A6A8FA80F1}"/>
          </ac:picMkLst>
        </pc:picChg>
        <pc:picChg chg="mod">
          <ac:chgData name="Cara Wilcox" userId="f7eeacaac59bc5af" providerId="LiveId" clId="{E4474A31-87F9-404C-8596-5A329158764B}" dt="2022-01-30T00:55:55.662" v="686"/>
          <ac:picMkLst>
            <pc:docMk/>
            <pc:sldMk cId="358348368" sldId="257"/>
            <ac:picMk id="14" creationId="{15684F49-7C83-4D6E-A1CE-352834E89735}"/>
          </ac:picMkLst>
        </pc:picChg>
        <pc:picChg chg="add mod">
          <ac:chgData name="Cara Wilcox" userId="f7eeacaac59bc5af" providerId="LiveId" clId="{E4474A31-87F9-404C-8596-5A329158764B}" dt="2022-01-30T00:56:10.918" v="691" actId="1076"/>
          <ac:picMkLst>
            <pc:docMk/>
            <pc:sldMk cId="358348368" sldId="257"/>
            <ac:picMk id="15" creationId="{753B5C98-9D08-4189-8391-1ACC11345240}"/>
          </ac:picMkLst>
        </pc:picChg>
      </pc:sldChg>
      <pc:sldChg chg="del">
        <pc:chgData name="Cara Wilcox" userId="f7eeacaac59bc5af" providerId="LiveId" clId="{E4474A31-87F9-404C-8596-5A329158764B}" dt="2022-01-29T19:28:27.357" v="1" actId="47"/>
        <pc:sldMkLst>
          <pc:docMk/>
          <pc:sldMk cId="3044637716" sldId="257"/>
        </pc:sldMkLst>
      </pc:sldChg>
      <pc:sldChg chg="addSp delSp modSp new del mod modClrScheme chgLayout">
        <pc:chgData name="Cara Wilcox" userId="f7eeacaac59bc5af" providerId="LiveId" clId="{E4474A31-87F9-404C-8596-5A329158764B}" dt="2022-01-30T01:14:36.083" v="693" actId="47"/>
        <pc:sldMkLst>
          <pc:docMk/>
          <pc:sldMk cId="26173371" sldId="258"/>
        </pc:sldMkLst>
        <pc:spChg chg="del">
          <ac:chgData name="Cara Wilcox" userId="f7eeacaac59bc5af" providerId="LiveId" clId="{E4474A31-87F9-404C-8596-5A329158764B}" dt="2022-01-30T00:46:22.056" v="535" actId="700"/>
          <ac:spMkLst>
            <pc:docMk/>
            <pc:sldMk cId="26173371" sldId="258"/>
            <ac:spMk id="2" creationId="{B4EE57DA-F1FC-43BE-81DD-3C072CD08214}"/>
          </ac:spMkLst>
        </pc:spChg>
        <pc:spChg chg="del">
          <ac:chgData name="Cara Wilcox" userId="f7eeacaac59bc5af" providerId="LiveId" clId="{E4474A31-87F9-404C-8596-5A329158764B}" dt="2022-01-30T00:46:22.056" v="535" actId="700"/>
          <ac:spMkLst>
            <pc:docMk/>
            <pc:sldMk cId="26173371" sldId="258"/>
            <ac:spMk id="3" creationId="{C5398A2B-ABE4-4EF5-A889-6BE3A0F67597}"/>
          </ac:spMkLst>
        </pc:spChg>
        <pc:spChg chg="add mod">
          <ac:chgData name="Cara Wilcox" userId="f7eeacaac59bc5af" providerId="LiveId" clId="{E4474A31-87F9-404C-8596-5A329158764B}" dt="2022-01-30T00:55:46.130" v="682" actId="164"/>
          <ac:spMkLst>
            <pc:docMk/>
            <pc:sldMk cId="26173371" sldId="258"/>
            <ac:spMk id="4" creationId="{B4BE0070-CAFB-4568-A1F7-3CFF631E784E}"/>
          </ac:spMkLst>
        </pc:spChg>
        <pc:spChg chg="add mod">
          <ac:chgData name="Cara Wilcox" userId="f7eeacaac59bc5af" providerId="LiveId" clId="{E4474A31-87F9-404C-8596-5A329158764B}" dt="2022-01-30T00:55:46.130" v="682" actId="164"/>
          <ac:spMkLst>
            <pc:docMk/>
            <pc:sldMk cId="26173371" sldId="258"/>
            <ac:spMk id="5" creationId="{D6CD1D77-CD82-4627-8FE8-88AFAFD727D8}"/>
          </ac:spMkLst>
        </pc:spChg>
        <pc:spChg chg="add del mod">
          <ac:chgData name="Cara Wilcox" userId="f7eeacaac59bc5af" providerId="LiveId" clId="{E4474A31-87F9-404C-8596-5A329158764B}" dt="2022-01-30T00:49:54.222" v="584" actId="478"/>
          <ac:spMkLst>
            <pc:docMk/>
            <pc:sldMk cId="26173371" sldId="258"/>
            <ac:spMk id="8" creationId="{C91EDB31-30FA-4610-83AB-08C66446AF23}"/>
          </ac:spMkLst>
        </pc:spChg>
        <pc:spChg chg="mod">
          <ac:chgData name="Cara Wilcox" userId="f7eeacaac59bc5af" providerId="LiveId" clId="{E4474A31-87F9-404C-8596-5A329158764B}" dt="2022-01-30T00:49:43.512" v="581"/>
          <ac:spMkLst>
            <pc:docMk/>
            <pc:sldMk cId="26173371" sldId="258"/>
            <ac:spMk id="9" creationId="{E28F3F02-082D-4878-AB13-0846B100E4BE}"/>
          </ac:spMkLst>
        </pc:spChg>
        <pc:spChg chg="mod">
          <ac:chgData name="Cara Wilcox" userId="f7eeacaac59bc5af" providerId="LiveId" clId="{E4474A31-87F9-404C-8596-5A329158764B}" dt="2022-01-30T00:49:43.512" v="581"/>
          <ac:spMkLst>
            <pc:docMk/>
            <pc:sldMk cId="26173371" sldId="258"/>
            <ac:spMk id="10" creationId="{3CE62E02-79CC-44BE-96FD-31D1BCB90A4F}"/>
          </ac:spMkLst>
        </pc:spChg>
        <pc:spChg chg="mod">
          <ac:chgData name="Cara Wilcox" userId="f7eeacaac59bc5af" providerId="LiveId" clId="{E4474A31-87F9-404C-8596-5A329158764B}" dt="2022-01-30T00:49:43.512" v="581"/>
          <ac:spMkLst>
            <pc:docMk/>
            <pc:sldMk cId="26173371" sldId="258"/>
            <ac:spMk id="11" creationId="{E75AB0BB-B987-40CE-AFBA-E3AC008AA402}"/>
          </ac:spMkLst>
        </pc:spChg>
        <pc:spChg chg="mod">
          <ac:chgData name="Cara Wilcox" userId="f7eeacaac59bc5af" providerId="LiveId" clId="{E4474A31-87F9-404C-8596-5A329158764B}" dt="2022-01-30T00:49:43.512" v="581"/>
          <ac:spMkLst>
            <pc:docMk/>
            <pc:sldMk cId="26173371" sldId="258"/>
            <ac:spMk id="12" creationId="{EE7E90B6-FD8F-4D23-BB40-DEC64112E956}"/>
          </ac:spMkLst>
        </pc:spChg>
        <pc:spChg chg="mod">
          <ac:chgData name="Cara Wilcox" userId="f7eeacaac59bc5af" providerId="LiveId" clId="{E4474A31-87F9-404C-8596-5A329158764B}" dt="2022-01-30T00:49:43.512" v="581"/>
          <ac:spMkLst>
            <pc:docMk/>
            <pc:sldMk cId="26173371" sldId="258"/>
            <ac:spMk id="13" creationId="{54FA022A-0A1A-4B99-9B99-E28C3E9FA2EE}"/>
          </ac:spMkLst>
        </pc:spChg>
        <pc:grpChg chg="add mod">
          <ac:chgData name="Cara Wilcox" userId="f7eeacaac59bc5af" providerId="LiveId" clId="{E4474A31-87F9-404C-8596-5A329158764B}" dt="2022-01-30T00:55:46.130" v="682" actId="164"/>
          <ac:grpSpMkLst>
            <pc:docMk/>
            <pc:sldMk cId="26173371" sldId="258"/>
            <ac:grpSpMk id="16" creationId="{A17CBECB-9104-4A58-9C3A-6C8ECE857A3F}"/>
          </ac:grpSpMkLst>
        </pc:grpChg>
        <pc:picChg chg="add del mod modCrop">
          <ac:chgData name="Cara Wilcox" userId="f7eeacaac59bc5af" providerId="LiveId" clId="{E4474A31-87F9-404C-8596-5A329158764B}" dt="2022-01-30T00:50:53.404" v="628" actId="478"/>
          <ac:picMkLst>
            <pc:docMk/>
            <pc:sldMk cId="26173371" sldId="258"/>
            <ac:picMk id="7" creationId="{38EA83C0-47B0-458B-9A32-B073741E5D91}"/>
          </ac:picMkLst>
        </pc:picChg>
        <pc:picChg chg="add mod modCrop">
          <ac:chgData name="Cara Wilcox" userId="f7eeacaac59bc5af" providerId="LiveId" clId="{E4474A31-87F9-404C-8596-5A329158764B}" dt="2022-01-30T00:55:46.130" v="682" actId="164"/>
          <ac:picMkLst>
            <pc:docMk/>
            <pc:sldMk cId="26173371" sldId="258"/>
            <ac:picMk id="14" creationId="{434090FA-AA53-4305-BC9C-151B804E33AD}"/>
          </ac:picMkLst>
        </pc:picChg>
        <pc:picChg chg="add mod modCrop">
          <ac:chgData name="Cara Wilcox" userId="f7eeacaac59bc5af" providerId="LiveId" clId="{E4474A31-87F9-404C-8596-5A329158764B}" dt="2022-01-30T00:55:46.130" v="682" actId="164"/>
          <ac:picMkLst>
            <pc:docMk/>
            <pc:sldMk cId="26173371" sldId="258"/>
            <ac:picMk id="15" creationId="{5950CEC3-D213-4BE0-A110-25EEC658BE74}"/>
          </ac:picMkLst>
        </pc:picChg>
      </pc:sldChg>
      <pc:sldChg chg="del">
        <pc:chgData name="Cara Wilcox" userId="f7eeacaac59bc5af" providerId="LiveId" clId="{E4474A31-87F9-404C-8596-5A329158764B}" dt="2022-01-29T19:28:28.359" v="2" actId="47"/>
        <pc:sldMkLst>
          <pc:docMk/>
          <pc:sldMk cId="681609356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DFB14-741B-4176-AD27-4BA380720F9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AAD87-2160-4B23-A45A-7F1D817DF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6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dirty="0">
                <a:latin typeface="+mn-lt"/>
              </a:rPr>
              <a:t>Combination Product: a product composed of any combination of a drug, a device, and a biological product. (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+mn-lt"/>
              </a:rPr>
              <a:t>21 CFR </a:t>
            </a:r>
            <a:r>
              <a:rPr lang="en-US" b="0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+mn-lt"/>
              </a:rPr>
              <a:t>art 3)</a:t>
            </a:r>
            <a:endParaRPr lang="en-US" b="0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4AAD87-2160-4B23-A45A-7F1D817DF4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0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0FE9E-3487-4D2B-BAB0-C5521B52F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C830D0-4746-4E7D-AF72-6B5B85339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B81D6-3D6F-4D29-9BCA-F825D05B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7CBEF-6F27-4152-9D69-282F032B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F4575-3F80-41A5-ADBC-DFC69B03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5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F5545-80F0-490D-BA81-88980366C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0240B-EB60-4F7E-BF9C-E8D99582F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C31D9-79CF-461C-9140-A8CFB0AD5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B72E6-0A75-432C-A7CF-B7223F5D3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62D2A-A596-41F9-BA2A-224D32D7F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1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34389-12EA-42C1-A499-50BB5DCD4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FC6D0-4E4F-422B-908F-093CA66D6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86B39-0274-41B1-B464-9B1C9709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A5E3E-2F33-4BC7-A302-92DD00E8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721AC-A130-45D7-8750-E5E4CAFB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4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94EA-1618-45A6-9AD8-2BA9C398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A0528-523B-4381-96EC-6A71D4070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07760-FD55-43E3-882D-2F2558C5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D1D47-9D05-4AE4-AB1E-A05C6094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EC0F0-3E69-4A0B-96CE-DA2DA792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0475E-0EF3-4171-845C-7D3CE9AD2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88B0D-91DE-4265-800C-599262030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41E2A-E10E-4373-8CB7-7E0CF0AEE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1B5CF-3C83-42EB-83BB-C623486A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C21F8-7DB9-4338-9221-D7E22976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7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A612-E00D-4E21-8581-586C2131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DF8FB-351A-40C9-AC13-A5697C410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C7941-05B2-4849-B825-58B12A66F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159A6-6690-4895-95C0-59C3B2778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7C816-DADE-4D99-B2EE-0B355256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4726A-6060-4E47-8CD7-74980E33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2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8AD2-7D88-429F-B1FA-21CD5B4C1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D66DF-FDC0-48F7-AB3C-E10468FA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700859-1992-4AE1-B363-C0A4DB584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E2F0F-93FD-4942-8010-C944442C9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B3435E-1E39-4C2C-8130-0E253D18C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12F1F0-F2B3-4DEA-A3ED-12475ADB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9D05C-7683-4387-BF13-8C854837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2CD58A-25F9-43B2-B522-2E5A0D54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8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333B-F796-4F0A-914B-954E5D80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6C9D1-0B03-4721-AC56-9FB7ACB4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D10D5-F332-40FC-9A5A-831FE0F8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A9519F-D949-4F1F-B745-9F25555F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8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D46FFA-E777-4148-AEC5-0367A78D7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A78360-AC31-4526-9CCD-DB083A87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F828D-EE84-47C5-8F93-A7B13662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5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ECCE1-DE72-48EF-9AD8-EFA89FD5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C39EA-B470-4D7F-A604-55692D813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7BDD1-C83E-4156-ABFF-142DBDFA1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330C0-D8CE-4563-B352-E0FB4AAD2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62CA1-76F7-4E46-B41B-0F0B55A3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A1ADC-CDA8-4C9C-A01F-A2CB2092D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2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19CA7-DD14-441C-B275-BB7A6811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94ECC4-A373-4935-ACFB-DEB5D5C1AE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5ECAE-5EF2-48FE-A8D8-0D24BC602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5957F-8BB5-4DD7-B7D1-430967CD6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9DCFB-B396-4A53-BC33-C65E96B7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9B02D-6CCF-4E0D-9EBA-B32625698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09287-CEF7-4760-99B9-7FBC5A590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C3CB2-94A2-4FF8-9AD3-5A0EC1CA3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03A83-02C7-4735-9E03-200E5E99E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AEB8E-4E52-4614-A4AD-12152E657A11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E1CA3-16C3-4101-9383-34FE37F42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10DA3-88E9-4E44-8FE0-E26DBA8C8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DBCFC-A119-4821-BAB1-5DABE43E6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4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eepngimg.com/png/47471-syringe-needle-download-free-image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audiotool.com/track/ventolin_remix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E3B92E78-E804-4FB9-9DB2-B2CF2C0DA029}"/>
              </a:ext>
            </a:extLst>
          </p:cNvPr>
          <p:cNvGrpSpPr/>
          <p:nvPr/>
        </p:nvGrpSpPr>
        <p:grpSpPr>
          <a:xfrm>
            <a:off x="2812907" y="1163741"/>
            <a:ext cx="4952538" cy="4530518"/>
            <a:chOff x="4031699" y="787398"/>
            <a:chExt cx="7663900" cy="74742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4EEBD99-79F7-4D53-B60A-02B79B79069D}"/>
                </a:ext>
              </a:extLst>
            </p:cNvPr>
            <p:cNvGrpSpPr/>
            <p:nvPr/>
          </p:nvGrpSpPr>
          <p:grpSpPr>
            <a:xfrm>
              <a:off x="4031699" y="787398"/>
              <a:ext cx="7663900" cy="7474285"/>
              <a:chOff x="4187752" y="787398"/>
              <a:chExt cx="7983267" cy="7717031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5F8DB3DC-FECA-4FF6-91C2-D8CA64BCF76C}"/>
                  </a:ext>
                </a:extLst>
              </p:cNvPr>
              <p:cNvSpPr/>
              <p:nvPr/>
            </p:nvSpPr>
            <p:spPr>
              <a:xfrm>
                <a:off x="5360893" y="787398"/>
                <a:ext cx="5636984" cy="5685031"/>
              </a:xfrm>
              <a:custGeom>
                <a:avLst/>
                <a:gdLst>
                  <a:gd name="connsiteX0" fmla="*/ 0 w 3251200"/>
                  <a:gd name="connsiteY0" fmla="*/ 1625600 h 3251200"/>
                  <a:gd name="connsiteX1" fmla="*/ 1625600 w 3251200"/>
                  <a:gd name="connsiteY1" fmla="*/ 0 h 3251200"/>
                  <a:gd name="connsiteX2" fmla="*/ 3251200 w 3251200"/>
                  <a:gd name="connsiteY2" fmla="*/ 1625600 h 3251200"/>
                  <a:gd name="connsiteX3" fmla="*/ 1625600 w 3251200"/>
                  <a:gd name="connsiteY3" fmla="*/ 3251200 h 3251200"/>
                  <a:gd name="connsiteX4" fmla="*/ 0 w 3251200"/>
                  <a:gd name="connsiteY4" fmla="*/ 1625600 h 325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1200" h="3251200">
                    <a:moveTo>
                      <a:pt x="0" y="1625600"/>
                    </a:moveTo>
                    <a:cubicBezTo>
                      <a:pt x="0" y="727806"/>
                      <a:pt x="727806" y="0"/>
                      <a:pt x="1625600" y="0"/>
                    </a:cubicBezTo>
                    <a:cubicBezTo>
                      <a:pt x="2523394" y="0"/>
                      <a:pt x="3251200" y="727806"/>
                      <a:pt x="3251200" y="1625600"/>
                    </a:cubicBezTo>
                    <a:cubicBezTo>
                      <a:pt x="3251200" y="2523394"/>
                      <a:pt x="2523394" y="3251200"/>
                      <a:pt x="1625600" y="3251200"/>
                    </a:cubicBezTo>
                    <a:cubicBezTo>
                      <a:pt x="727806" y="3251200"/>
                      <a:pt x="0" y="2523394"/>
                      <a:pt x="0" y="1625600"/>
                    </a:cubicBezTo>
                    <a:close/>
                  </a:path>
                </a:pathLst>
              </a:custGeom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33494" tIns="568960" rIns="433493" bIns="1219200" numCol="1" spcCol="1270" anchor="t" anchorCtr="0">
                <a:normAutofit/>
              </a:bodyPr>
              <a:lstStyle/>
              <a:p>
                <a:pPr marL="0" lvl="0" indent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2800" kern="1200" dirty="0"/>
                  <a:t>DRUG</a:t>
                </a: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E4D3D8A-D176-4A1C-83DE-304A30E800E9}"/>
                  </a:ext>
                </a:extLst>
              </p:cNvPr>
              <p:cNvSpPr/>
              <p:nvPr/>
            </p:nvSpPr>
            <p:spPr>
              <a:xfrm>
                <a:off x="6534035" y="2819398"/>
                <a:ext cx="5636984" cy="5685031"/>
              </a:xfrm>
              <a:custGeom>
                <a:avLst/>
                <a:gdLst>
                  <a:gd name="connsiteX0" fmla="*/ 0 w 3251200"/>
                  <a:gd name="connsiteY0" fmla="*/ 1625600 h 3251200"/>
                  <a:gd name="connsiteX1" fmla="*/ 1625600 w 3251200"/>
                  <a:gd name="connsiteY1" fmla="*/ 0 h 3251200"/>
                  <a:gd name="connsiteX2" fmla="*/ 3251200 w 3251200"/>
                  <a:gd name="connsiteY2" fmla="*/ 1625600 h 3251200"/>
                  <a:gd name="connsiteX3" fmla="*/ 1625600 w 3251200"/>
                  <a:gd name="connsiteY3" fmla="*/ 3251200 h 3251200"/>
                  <a:gd name="connsiteX4" fmla="*/ 0 w 3251200"/>
                  <a:gd name="connsiteY4" fmla="*/ 1625600 h 325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1200" h="3251200">
                    <a:moveTo>
                      <a:pt x="0" y="1625600"/>
                    </a:moveTo>
                    <a:cubicBezTo>
                      <a:pt x="0" y="727806"/>
                      <a:pt x="727806" y="0"/>
                      <a:pt x="1625600" y="0"/>
                    </a:cubicBezTo>
                    <a:cubicBezTo>
                      <a:pt x="2523394" y="0"/>
                      <a:pt x="3251200" y="727806"/>
                      <a:pt x="3251200" y="1625600"/>
                    </a:cubicBezTo>
                    <a:cubicBezTo>
                      <a:pt x="3251200" y="2523394"/>
                      <a:pt x="2523394" y="3251200"/>
                      <a:pt x="1625600" y="3251200"/>
                    </a:cubicBezTo>
                    <a:cubicBezTo>
                      <a:pt x="727806" y="3251200"/>
                      <a:pt x="0" y="2523394"/>
                      <a:pt x="0" y="1625600"/>
                    </a:cubicBezTo>
                    <a:close/>
                  </a:path>
                </a:pathLst>
              </a:custGeom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994325" tIns="839893" rIns="306155" bIns="623147" numCol="1" spcCol="1270" anchor="b" anchorCtr="0">
                <a:normAutofit/>
              </a:bodyPr>
              <a:lstStyle/>
              <a:p>
                <a:pPr marL="0" lvl="0" indent="0" algn="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2800" kern="1200" dirty="0"/>
                  <a:t>  BIOLOGIC</a:t>
                </a: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2B29117-D281-4BF1-9DD9-AAAB29DF48AD}"/>
                  </a:ext>
                </a:extLst>
              </p:cNvPr>
              <p:cNvSpPr/>
              <p:nvPr/>
            </p:nvSpPr>
            <p:spPr>
              <a:xfrm>
                <a:off x="4187752" y="2819398"/>
                <a:ext cx="5636984" cy="5685031"/>
              </a:xfrm>
              <a:custGeom>
                <a:avLst/>
                <a:gdLst>
                  <a:gd name="connsiteX0" fmla="*/ 0 w 3251200"/>
                  <a:gd name="connsiteY0" fmla="*/ 1625600 h 3251200"/>
                  <a:gd name="connsiteX1" fmla="*/ 1625600 w 3251200"/>
                  <a:gd name="connsiteY1" fmla="*/ 0 h 3251200"/>
                  <a:gd name="connsiteX2" fmla="*/ 3251200 w 3251200"/>
                  <a:gd name="connsiteY2" fmla="*/ 1625600 h 3251200"/>
                  <a:gd name="connsiteX3" fmla="*/ 1625600 w 3251200"/>
                  <a:gd name="connsiteY3" fmla="*/ 3251200 h 3251200"/>
                  <a:gd name="connsiteX4" fmla="*/ 0 w 3251200"/>
                  <a:gd name="connsiteY4" fmla="*/ 1625600 h 325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1200" h="3251200">
                    <a:moveTo>
                      <a:pt x="0" y="1625600"/>
                    </a:moveTo>
                    <a:cubicBezTo>
                      <a:pt x="0" y="727806"/>
                      <a:pt x="727806" y="0"/>
                      <a:pt x="1625600" y="0"/>
                    </a:cubicBezTo>
                    <a:cubicBezTo>
                      <a:pt x="2523394" y="0"/>
                      <a:pt x="3251200" y="727806"/>
                      <a:pt x="3251200" y="1625600"/>
                    </a:cubicBezTo>
                    <a:cubicBezTo>
                      <a:pt x="3251200" y="2523394"/>
                      <a:pt x="2523394" y="3251200"/>
                      <a:pt x="1625600" y="3251200"/>
                    </a:cubicBezTo>
                    <a:cubicBezTo>
                      <a:pt x="727806" y="3251200"/>
                      <a:pt x="0" y="2523394"/>
                      <a:pt x="0" y="1625600"/>
                    </a:cubicBezTo>
                    <a:close/>
                  </a:path>
                </a:pathLst>
              </a:custGeom>
              <a:scene3d>
                <a:camera prst="orthographicFront"/>
                <a:lightRig rig="threePt" dir="t"/>
              </a:scene3d>
              <a:sp3d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6155" tIns="839893" rIns="994325" bIns="623147" numCol="1" spcCol="1270" anchor="b" anchorCtr="0">
                <a:normAutofit/>
              </a:bodyPr>
              <a:lstStyle/>
              <a:p>
                <a:pPr marL="0" lvl="0" indent="0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2800" kern="1200" dirty="0"/>
                  <a:t>   DEVICE</a:t>
                </a:r>
              </a:p>
            </p:txBody>
          </p: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0A36729-02EE-4503-BA23-5A95A6FABF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47471" y="3990373"/>
              <a:ext cx="967035" cy="444272"/>
            </a:xfrm>
            <a:prstGeom prst="straightConnector1">
              <a:avLst/>
            </a:prstGeom>
            <a:ln w="76200">
              <a:tailEnd type="triangle"/>
            </a:ln>
            <a:scene3d>
              <a:camera prst="orthographicFront"/>
              <a:lightRig rig="threePt" dir="t"/>
            </a:scene3d>
            <a:sp3d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7F48B3DA-25E2-4246-8F87-6BE39C1C5165}"/>
                </a:ext>
              </a:extLst>
            </p:cNvPr>
            <p:cNvCxnSpPr>
              <a:cxnSpLocks/>
              <a:stCxn id="28" idx="2"/>
            </p:cNvCxnSpPr>
            <p:nvPr/>
          </p:nvCxnSpPr>
          <p:spPr>
            <a:xfrm>
              <a:off x="7863649" y="6188489"/>
              <a:ext cx="0" cy="702819"/>
            </a:xfrm>
            <a:prstGeom prst="straightConnector1">
              <a:avLst/>
            </a:prstGeom>
            <a:ln w="76200">
              <a:tailEnd type="triangle"/>
            </a:ln>
            <a:scene3d>
              <a:camera prst="orthographicFront"/>
              <a:lightRig rig="threePt" dir="t"/>
            </a:scene3d>
            <a:sp3d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CE5AE2A8-E77D-4CA0-B0AA-1576B90677B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27741" y="4034114"/>
              <a:ext cx="1102792" cy="490427"/>
            </a:xfrm>
            <a:prstGeom prst="straightConnector1">
              <a:avLst/>
            </a:prstGeom>
            <a:ln w="76200">
              <a:tailEnd type="triangle"/>
            </a:ln>
            <a:scene3d>
              <a:camera prst="orthographicFront"/>
              <a:lightRig rig="threePt" dir="t"/>
            </a:scene3d>
            <a:sp3d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6C18B3A-4C2E-47FE-B660-3E522D331A98}"/>
                </a:ext>
              </a:extLst>
            </p:cNvPr>
            <p:cNvSpPr txBox="1"/>
            <p:nvPr/>
          </p:nvSpPr>
          <p:spPr>
            <a:xfrm>
              <a:off x="6027739" y="4614438"/>
              <a:ext cx="3671818" cy="15740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/>
                <a:t>COMBINATION</a:t>
              </a:r>
            </a:p>
            <a:p>
              <a:pPr algn="ctr"/>
              <a:r>
                <a:rPr lang="en-US" sz="2800" dirty="0"/>
                <a:t> PRODUCT</a:t>
              </a:r>
            </a:p>
          </p:txBody>
        </p:sp>
      </p:grp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78686A8-7723-4038-B5F9-3D5C58D54ED6}"/>
              </a:ext>
            </a:extLst>
          </p:cNvPr>
          <p:cNvSpPr/>
          <p:nvPr/>
        </p:nvSpPr>
        <p:spPr>
          <a:xfrm>
            <a:off x="8530707" y="1163741"/>
            <a:ext cx="1653192" cy="1378959"/>
          </a:xfrm>
          <a:prstGeom prst="roundRect">
            <a:avLst/>
          </a:prstGeom>
          <a:blipFill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BBA7EA3-5907-4DD9-9B1D-E3D24ECE3047}"/>
              </a:ext>
            </a:extLst>
          </p:cNvPr>
          <p:cNvSpPr/>
          <p:nvPr/>
        </p:nvSpPr>
        <p:spPr>
          <a:xfrm>
            <a:off x="8513194" y="2743818"/>
            <a:ext cx="1653192" cy="1378959"/>
          </a:xfrm>
          <a:prstGeom prst="roundRect">
            <a:avLst/>
          </a:prstGeom>
          <a:blipFill>
            <a:blip r:embed="rId5">
              <a:extLs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65204F6-A69B-4BA9-8D84-8EBD5C734D7D}"/>
              </a:ext>
            </a:extLst>
          </p:cNvPr>
          <p:cNvSpPr/>
          <p:nvPr/>
        </p:nvSpPr>
        <p:spPr>
          <a:xfrm>
            <a:off x="8516463" y="4315300"/>
            <a:ext cx="1653192" cy="1378959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1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36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4</cp:revision>
  <dcterms:created xsi:type="dcterms:W3CDTF">2021-05-08T04:38:45Z</dcterms:created>
  <dcterms:modified xsi:type="dcterms:W3CDTF">2022-01-30T01:14:38Z</dcterms:modified>
</cp:coreProperties>
</file>