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D3FB21-E832-4EF7-AE89-7CEBFAB01E96}" v="62" dt="2021-08-15T01:44:15.2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4841" autoAdjust="0"/>
  </p:normalViewPr>
  <p:slideViewPr>
    <p:cSldViewPr snapToGrid="0">
      <p:cViewPr>
        <p:scale>
          <a:sx n="60" d="100"/>
          <a:sy n="60" d="100"/>
        </p:scale>
        <p:origin x="2496" y="8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a Wilcox" userId="f7eeacaac59bc5af" providerId="LiveId" clId="{DFD3FB21-E832-4EF7-AE89-7CEBFAB01E96}"/>
    <pc:docChg chg="undo redo custSel addSld delSld modSld">
      <pc:chgData name="Cara Wilcox" userId="f7eeacaac59bc5af" providerId="LiveId" clId="{DFD3FB21-E832-4EF7-AE89-7CEBFAB01E96}" dt="2021-08-15T01:45:58.998" v="1461" actId="20577"/>
      <pc:docMkLst>
        <pc:docMk/>
      </pc:docMkLst>
      <pc:sldChg chg="addSp delSp modSp mod modNotesTx">
        <pc:chgData name="Cara Wilcox" userId="f7eeacaac59bc5af" providerId="LiveId" clId="{DFD3FB21-E832-4EF7-AE89-7CEBFAB01E96}" dt="2021-08-15T01:45:58.998" v="1461" actId="20577"/>
        <pc:sldMkLst>
          <pc:docMk/>
          <pc:sldMk cId="1372576514" sldId="256"/>
        </pc:sldMkLst>
        <pc:spChg chg="add del mod">
          <ac:chgData name="Cara Wilcox" userId="f7eeacaac59bc5af" providerId="LiveId" clId="{DFD3FB21-E832-4EF7-AE89-7CEBFAB01E96}" dt="2021-08-15T01:25:14.267" v="1110" actId="478"/>
          <ac:spMkLst>
            <pc:docMk/>
            <pc:sldMk cId="1372576514" sldId="256"/>
            <ac:spMk id="2" creationId="{23D4AEBD-DF39-40F8-AE75-787A57714144}"/>
          </ac:spMkLst>
        </pc:spChg>
        <pc:spChg chg="add del mod">
          <ac:chgData name="Cara Wilcox" userId="f7eeacaac59bc5af" providerId="LiveId" clId="{DFD3FB21-E832-4EF7-AE89-7CEBFAB01E96}" dt="2021-08-15T01:23:29.106" v="1083"/>
          <ac:spMkLst>
            <pc:docMk/>
            <pc:sldMk cId="1372576514" sldId="256"/>
            <ac:spMk id="3" creationId="{6FEC1157-9894-4809-B89E-79CEF9687AFF}"/>
          </ac:spMkLst>
        </pc:spChg>
        <pc:spChg chg="add del mod">
          <ac:chgData name="Cara Wilcox" userId="f7eeacaac59bc5af" providerId="LiveId" clId="{DFD3FB21-E832-4EF7-AE89-7CEBFAB01E96}" dt="2021-08-15T01:23:29.106" v="1083"/>
          <ac:spMkLst>
            <pc:docMk/>
            <pc:sldMk cId="1372576514" sldId="256"/>
            <ac:spMk id="4" creationId="{3684D90D-4D10-4805-B1FD-34C03D9A9E2D}"/>
          </ac:spMkLst>
        </pc:spChg>
        <pc:spChg chg="add mod">
          <ac:chgData name="Cara Wilcox" userId="f7eeacaac59bc5af" providerId="LiveId" clId="{DFD3FB21-E832-4EF7-AE89-7CEBFAB01E96}" dt="2021-08-15T01:44:15.291" v="1457" actId="1037"/>
          <ac:spMkLst>
            <pc:docMk/>
            <pc:sldMk cId="1372576514" sldId="256"/>
            <ac:spMk id="6" creationId="{4687D5F5-0B52-47A9-ABAD-4742399C6725}"/>
          </ac:spMkLst>
        </pc:spChg>
        <pc:spChg chg="add del">
          <ac:chgData name="Cara Wilcox" userId="f7eeacaac59bc5af" providerId="LiveId" clId="{DFD3FB21-E832-4EF7-AE89-7CEBFAB01E96}" dt="2021-08-15T01:30:36.224" v="1266" actId="478"/>
          <ac:spMkLst>
            <pc:docMk/>
            <pc:sldMk cId="1372576514" sldId="256"/>
            <ac:spMk id="8" creationId="{BD67991C-004E-4B65-80D9-9B9A2FDEA1F4}"/>
          </ac:spMkLst>
        </pc:spChg>
        <pc:spChg chg="del">
          <ac:chgData name="Cara Wilcox" userId="f7eeacaac59bc5af" providerId="LiveId" clId="{DFD3FB21-E832-4EF7-AE89-7CEBFAB01E96}" dt="2021-08-15T01:14:01.328" v="908" actId="478"/>
          <ac:spMkLst>
            <pc:docMk/>
            <pc:sldMk cId="1372576514" sldId="256"/>
            <ac:spMk id="10" creationId="{70E32FA9-1699-48DD-B90B-135F33B123FD}"/>
          </ac:spMkLst>
        </pc:spChg>
        <pc:spChg chg="mod">
          <ac:chgData name="Cara Wilcox" userId="f7eeacaac59bc5af" providerId="LiveId" clId="{DFD3FB21-E832-4EF7-AE89-7CEBFAB01E96}" dt="2021-08-15T01:44:15.291" v="1457" actId="1037"/>
          <ac:spMkLst>
            <pc:docMk/>
            <pc:sldMk cId="1372576514" sldId="256"/>
            <ac:spMk id="11" creationId="{306B04AE-C5EB-4FBD-B1F6-D8F07ECC9C7B}"/>
          </ac:spMkLst>
        </pc:spChg>
        <pc:spChg chg="mod">
          <ac:chgData name="Cara Wilcox" userId="f7eeacaac59bc5af" providerId="LiveId" clId="{DFD3FB21-E832-4EF7-AE89-7CEBFAB01E96}" dt="2021-08-15T01:44:15.291" v="1457" actId="1037"/>
          <ac:spMkLst>
            <pc:docMk/>
            <pc:sldMk cId="1372576514" sldId="256"/>
            <ac:spMk id="12" creationId="{D886B9FA-4211-4D30-8115-8F2C0109AB72}"/>
          </ac:spMkLst>
        </pc:spChg>
        <pc:spChg chg="del">
          <ac:chgData name="Cara Wilcox" userId="f7eeacaac59bc5af" providerId="LiveId" clId="{DFD3FB21-E832-4EF7-AE89-7CEBFAB01E96}" dt="2021-08-15T01:14:06.638" v="910" actId="478"/>
          <ac:spMkLst>
            <pc:docMk/>
            <pc:sldMk cId="1372576514" sldId="256"/>
            <ac:spMk id="13" creationId="{C7044A9B-442D-4136-AEFC-0A648855A77E}"/>
          </ac:spMkLst>
        </pc:spChg>
        <pc:spChg chg="mod">
          <ac:chgData name="Cara Wilcox" userId="f7eeacaac59bc5af" providerId="LiveId" clId="{DFD3FB21-E832-4EF7-AE89-7CEBFAB01E96}" dt="2021-08-15T01:44:15.291" v="1457" actId="1037"/>
          <ac:spMkLst>
            <pc:docMk/>
            <pc:sldMk cId="1372576514" sldId="256"/>
            <ac:spMk id="20" creationId="{E267A820-45B7-43EB-B353-B5D9BD1C9BC9}"/>
          </ac:spMkLst>
        </pc:spChg>
        <pc:spChg chg="del mod">
          <ac:chgData name="Cara Wilcox" userId="f7eeacaac59bc5af" providerId="LiveId" clId="{DFD3FB21-E832-4EF7-AE89-7CEBFAB01E96}" dt="2021-08-15T01:14:58.823" v="923" actId="478"/>
          <ac:spMkLst>
            <pc:docMk/>
            <pc:sldMk cId="1372576514" sldId="256"/>
            <ac:spMk id="21" creationId="{BA02720C-1A9D-4257-85EC-719A8A168415}"/>
          </ac:spMkLst>
        </pc:spChg>
        <pc:spChg chg="mod topLvl">
          <ac:chgData name="Cara Wilcox" userId="f7eeacaac59bc5af" providerId="LiveId" clId="{DFD3FB21-E832-4EF7-AE89-7CEBFAB01E96}" dt="2021-08-15T01:44:15.291" v="1457" actId="1037"/>
          <ac:spMkLst>
            <pc:docMk/>
            <pc:sldMk cId="1372576514" sldId="256"/>
            <ac:spMk id="27" creationId="{21ADA2EB-B55A-4FA9-AC20-77465D16F758}"/>
          </ac:spMkLst>
        </pc:spChg>
        <pc:spChg chg="mod topLvl">
          <ac:chgData name="Cara Wilcox" userId="f7eeacaac59bc5af" providerId="LiveId" clId="{DFD3FB21-E832-4EF7-AE89-7CEBFAB01E96}" dt="2021-08-15T01:44:15.291" v="1457" actId="1037"/>
          <ac:spMkLst>
            <pc:docMk/>
            <pc:sldMk cId="1372576514" sldId="256"/>
            <ac:spMk id="36" creationId="{AD0E80B8-3FE4-4166-9F6A-0A1841911D6D}"/>
          </ac:spMkLst>
        </pc:spChg>
        <pc:spChg chg="del">
          <ac:chgData name="Cara Wilcox" userId="f7eeacaac59bc5af" providerId="LiveId" clId="{DFD3FB21-E832-4EF7-AE89-7CEBFAB01E96}" dt="2021-08-15T01:14:53.772" v="921" actId="478"/>
          <ac:spMkLst>
            <pc:docMk/>
            <pc:sldMk cId="1372576514" sldId="256"/>
            <ac:spMk id="40" creationId="{FB4C6168-92DD-4BFC-85D6-747FC1F58A68}"/>
          </ac:spMkLst>
        </pc:spChg>
        <pc:spChg chg="mod topLvl">
          <ac:chgData name="Cara Wilcox" userId="f7eeacaac59bc5af" providerId="LiveId" clId="{DFD3FB21-E832-4EF7-AE89-7CEBFAB01E96}" dt="2021-08-15T01:44:15.291" v="1457" actId="1037"/>
          <ac:spMkLst>
            <pc:docMk/>
            <pc:sldMk cId="1372576514" sldId="256"/>
            <ac:spMk id="41" creationId="{E49AFD74-CE43-4522-AF9D-40B6A7BC0BA2}"/>
          </ac:spMkLst>
        </pc:spChg>
        <pc:spChg chg="mod topLvl">
          <ac:chgData name="Cara Wilcox" userId="f7eeacaac59bc5af" providerId="LiveId" clId="{DFD3FB21-E832-4EF7-AE89-7CEBFAB01E96}" dt="2021-08-15T01:44:15.291" v="1457" actId="1037"/>
          <ac:spMkLst>
            <pc:docMk/>
            <pc:sldMk cId="1372576514" sldId="256"/>
            <ac:spMk id="42" creationId="{A2676902-94CE-4347-B4A1-FD16B33A87D4}"/>
          </ac:spMkLst>
        </pc:spChg>
        <pc:spChg chg="add mod topLvl">
          <ac:chgData name="Cara Wilcox" userId="f7eeacaac59bc5af" providerId="LiveId" clId="{DFD3FB21-E832-4EF7-AE89-7CEBFAB01E96}" dt="2021-08-15T01:44:15.291" v="1457" actId="1037"/>
          <ac:spMkLst>
            <pc:docMk/>
            <pc:sldMk cId="1372576514" sldId="256"/>
            <ac:spMk id="45" creationId="{61A7DBE7-2C3C-425E-A998-8C93B5D37867}"/>
          </ac:spMkLst>
        </pc:spChg>
        <pc:spChg chg="add mod">
          <ac:chgData name="Cara Wilcox" userId="f7eeacaac59bc5af" providerId="LiveId" clId="{DFD3FB21-E832-4EF7-AE89-7CEBFAB01E96}" dt="2021-08-15T01:44:15.291" v="1457" actId="1037"/>
          <ac:spMkLst>
            <pc:docMk/>
            <pc:sldMk cId="1372576514" sldId="256"/>
            <ac:spMk id="48" creationId="{5B5C3411-6367-4140-BA1F-9B738C15562E}"/>
          </ac:spMkLst>
        </pc:spChg>
        <pc:spChg chg="add del mod">
          <ac:chgData name="Cara Wilcox" userId="f7eeacaac59bc5af" providerId="LiveId" clId="{DFD3FB21-E832-4EF7-AE89-7CEBFAB01E96}" dt="2021-08-15T01:23:29.106" v="1083"/>
          <ac:spMkLst>
            <pc:docMk/>
            <pc:sldMk cId="1372576514" sldId="256"/>
            <ac:spMk id="50" creationId="{B64FE125-235F-43A1-9B2D-2EC84D9FA81B}"/>
          </ac:spMkLst>
        </pc:spChg>
        <pc:spChg chg="mod">
          <ac:chgData name="Cara Wilcox" userId="f7eeacaac59bc5af" providerId="LiveId" clId="{DFD3FB21-E832-4EF7-AE89-7CEBFAB01E96}" dt="2021-08-15T01:12:28.877" v="708" actId="20577"/>
          <ac:spMkLst>
            <pc:docMk/>
            <pc:sldMk cId="1372576514" sldId="256"/>
            <ac:spMk id="51" creationId="{2390AC25-B97F-4E1F-8A9C-9AE49EA1C720}"/>
          </ac:spMkLst>
        </pc:spChg>
        <pc:spChg chg="mod">
          <ac:chgData name="Cara Wilcox" userId="f7eeacaac59bc5af" providerId="LiveId" clId="{DFD3FB21-E832-4EF7-AE89-7CEBFAB01E96}" dt="2021-08-15T01:44:15.291" v="1457" actId="1037"/>
          <ac:spMkLst>
            <pc:docMk/>
            <pc:sldMk cId="1372576514" sldId="256"/>
            <ac:spMk id="53" creationId="{239D1BA3-C0C2-4246-AB12-FBDF14916443}"/>
          </ac:spMkLst>
        </pc:spChg>
        <pc:spChg chg="mod">
          <ac:chgData name="Cara Wilcox" userId="f7eeacaac59bc5af" providerId="LiveId" clId="{DFD3FB21-E832-4EF7-AE89-7CEBFAB01E96}" dt="2021-08-15T01:44:15.291" v="1457" actId="1037"/>
          <ac:spMkLst>
            <pc:docMk/>
            <pc:sldMk cId="1372576514" sldId="256"/>
            <ac:spMk id="54" creationId="{65CE0660-373A-48DC-AE85-8B3068718E23}"/>
          </ac:spMkLst>
        </pc:spChg>
        <pc:spChg chg="del mod">
          <ac:chgData name="Cara Wilcox" userId="f7eeacaac59bc5af" providerId="LiveId" clId="{DFD3FB21-E832-4EF7-AE89-7CEBFAB01E96}" dt="2021-08-15T01:23:35.914" v="1085" actId="478"/>
          <ac:spMkLst>
            <pc:docMk/>
            <pc:sldMk cId="1372576514" sldId="256"/>
            <ac:spMk id="55" creationId="{453050AE-3F8B-4EB7-AD4B-C6621A553FCF}"/>
          </ac:spMkLst>
        </pc:spChg>
        <pc:spChg chg="del mod">
          <ac:chgData name="Cara Wilcox" userId="f7eeacaac59bc5af" providerId="LiveId" clId="{DFD3FB21-E832-4EF7-AE89-7CEBFAB01E96}" dt="2021-08-15T01:25:05.822" v="1108"/>
          <ac:spMkLst>
            <pc:docMk/>
            <pc:sldMk cId="1372576514" sldId="256"/>
            <ac:spMk id="56" creationId="{A8717DF7-56ED-488B-965A-2DDD3A0E2823}"/>
          </ac:spMkLst>
        </pc:spChg>
        <pc:spChg chg="del mod">
          <ac:chgData name="Cara Wilcox" userId="f7eeacaac59bc5af" providerId="LiveId" clId="{DFD3FB21-E832-4EF7-AE89-7CEBFAB01E96}" dt="2021-08-15T01:23:38.117" v="1086" actId="478"/>
          <ac:spMkLst>
            <pc:docMk/>
            <pc:sldMk cId="1372576514" sldId="256"/>
            <ac:spMk id="57" creationId="{9CC90565-4A0B-46BB-8C76-4D124EC6EEF4}"/>
          </ac:spMkLst>
        </pc:spChg>
        <pc:spChg chg="del mod">
          <ac:chgData name="Cara Wilcox" userId="f7eeacaac59bc5af" providerId="LiveId" clId="{DFD3FB21-E832-4EF7-AE89-7CEBFAB01E96}" dt="2021-08-15T01:23:31.836" v="1084" actId="478"/>
          <ac:spMkLst>
            <pc:docMk/>
            <pc:sldMk cId="1372576514" sldId="256"/>
            <ac:spMk id="58" creationId="{3567D499-9CC2-4D9B-BE71-15C04F8FA945}"/>
          </ac:spMkLst>
        </pc:spChg>
        <pc:spChg chg="del mod">
          <ac:chgData name="Cara Wilcox" userId="f7eeacaac59bc5af" providerId="LiveId" clId="{DFD3FB21-E832-4EF7-AE89-7CEBFAB01E96}" dt="2021-08-15T01:23:40.175" v="1087" actId="478"/>
          <ac:spMkLst>
            <pc:docMk/>
            <pc:sldMk cId="1372576514" sldId="256"/>
            <ac:spMk id="59" creationId="{5C2B01D9-C64C-4513-B0BD-43F3604AE911}"/>
          </ac:spMkLst>
        </pc:spChg>
        <pc:spChg chg="add del mod">
          <ac:chgData name="Cara Wilcox" userId="f7eeacaac59bc5af" providerId="LiveId" clId="{DFD3FB21-E832-4EF7-AE89-7CEBFAB01E96}" dt="2021-08-15T01:25:05.822" v="1108"/>
          <ac:spMkLst>
            <pc:docMk/>
            <pc:sldMk cId="1372576514" sldId="256"/>
            <ac:spMk id="60" creationId="{D7DD5C9A-0671-447D-9759-3FF10C7B23FF}"/>
          </ac:spMkLst>
        </pc:spChg>
        <pc:spChg chg="del mod">
          <ac:chgData name="Cara Wilcox" userId="f7eeacaac59bc5af" providerId="LiveId" clId="{DFD3FB21-E832-4EF7-AE89-7CEBFAB01E96}" dt="2021-08-15T01:29:11.798" v="1250" actId="478"/>
          <ac:spMkLst>
            <pc:docMk/>
            <pc:sldMk cId="1372576514" sldId="256"/>
            <ac:spMk id="61" creationId="{FA939106-418D-43F3-9286-04E7E1A281CF}"/>
          </ac:spMkLst>
        </pc:spChg>
        <pc:spChg chg="add del mod">
          <ac:chgData name="Cara Wilcox" userId="f7eeacaac59bc5af" providerId="LiveId" clId="{DFD3FB21-E832-4EF7-AE89-7CEBFAB01E96}" dt="2021-08-15T01:29:10.381" v="1249" actId="478"/>
          <ac:spMkLst>
            <pc:docMk/>
            <pc:sldMk cId="1372576514" sldId="256"/>
            <ac:spMk id="62" creationId="{3495779A-2DAE-4B5D-BDE3-85F5FFA90D5A}"/>
          </ac:spMkLst>
        </pc:spChg>
        <pc:spChg chg="mod">
          <ac:chgData name="Cara Wilcox" userId="f7eeacaac59bc5af" providerId="LiveId" clId="{DFD3FB21-E832-4EF7-AE89-7CEBFAB01E96}" dt="2021-08-15T01:44:15.291" v="1457" actId="1037"/>
          <ac:spMkLst>
            <pc:docMk/>
            <pc:sldMk cId="1372576514" sldId="256"/>
            <ac:spMk id="64" creationId="{88C16231-51FA-4873-9BCD-AC78FFBA89FD}"/>
          </ac:spMkLst>
        </pc:spChg>
        <pc:spChg chg="mod">
          <ac:chgData name="Cara Wilcox" userId="f7eeacaac59bc5af" providerId="LiveId" clId="{DFD3FB21-E832-4EF7-AE89-7CEBFAB01E96}" dt="2021-08-15T01:44:15.291" v="1457" actId="1037"/>
          <ac:spMkLst>
            <pc:docMk/>
            <pc:sldMk cId="1372576514" sldId="256"/>
            <ac:spMk id="68" creationId="{D2BE7232-B8C2-4D3F-A7AE-D22A164441E6}"/>
          </ac:spMkLst>
        </pc:spChg>
        <pc:spChg chg="add del mod">
          <ac:chgData name="Cara Wilcox" userId="f7eeacaac59bc5af" providerId="LiveId" clId="{DFD3FB21-E832-4EF7-AE89-7CEBFAB01E96}" dt="2021-08-15T01:28:42.256" v="1245" actId="478"/>
          <ac:spMkLst>
            <pc:docMk/>
            <pc:sldMk cId="1372576514" sldId="256"/>
            <ac:spMk id="69" creationId="{5B528F27-877C-4397-9C34-1227565EA299}"/>
          </ac:spMkLst>
        </pc:spChg>
        <pc:spChg chg="add mod">
          <ac:chgData name="Cara Wilcox" userId="f7eeacaac59bc5af" providerId="LiveId" clId="{DFD3FB21-E832-4EF7-AE89-7CEBFAB01E96}" dt="2021-08-15T01:44:15.291" v="1457" actId="1037"/>
          <ac:spMkLst>
            <pc:docMk/>
            <pc:sldMk cId="1372576514" sldId="256"/>
            <ac:spMk id="72" creationId="{9AF52415-78D4-4AD2-99D9-9DE08455368F}"/>
          </ac:spMkLst>
        </pc:spChg>
        <pc:spChg chg="add mod">
          <ac:chgData name="Cara Wilcox" userId="f7eeacaac59bc5af" providerId="LiveId" clId="{DFD3FB21-E832-4EF7-AE89-7CEBFAB01E96}" dt="2021-08-15T01:44:15.291" v="1457" actId="1037"/>
          <ac:spMkLst>
            <pc:docMk/>
            <pc:sldMk cId="1372576514" sldId="256"/>
            <ac:spMk id="73" creationId="{BE401B2B-11E5-43A4-998A-7F4792A7091D}"/>
          </ac:spMkLst>
        </pc:spChg>
        <pc:spChg chg="mod">
          <ac:chgData name="Cara Wilcox" userId="f7eeacaac59bc5af" providerId="LiveId" clId="{DFD3FB21-E832-4EF7-AE89-7CEBFAB01E96}" dt="2021-08-15T01:44:15.291" v="1457" actId="1037"/>
          <ac:spMkLst>
            <pc:docMk/>
            <pc:sldMk cId="1372576514" sldId="256"/>
            <ac:spMk id="74" creationId="{98B826C1-7FE5-4E79-AB4B-F6D9DC291287}"/>
          </ac:spMkLst>
        </pc:spChg>
        <pc:spChg chg="add mod">
          <ac:chgData name="Cara Wilcox" userId="f7eeacaac59bc5af" providerId="LiveId" clId="{DFD3FB21-E832-4EF7-AE89-7CEBFAB01E96}" dt="2021-08-15T01:44:15.291" v="1457" actId="1037"/>
          <ac:spMkLst>
            <pc:docMk/>
            <pc:sldMk cId="1372576514" sldId="256"/>
            <ac:spMk id="75" creationId="{B35D7B9B-CDB5-4E7C-80F5-F27D6CBB8B2E}"/>
          </ac:spMkLst>
        </pc:spChg>
        <pc:spChg chg="add mod">
          <ac:chgData name="Cara Wilcox" userId="f7eeacaac59bc5af" providerId="LiveId" clId="{DFD3FB21-E832-4EF7-AE89-7CEBFAB01E96}" dt="2021-08-15T01:44:15.291" v="1457" actId="1037"/>
          <ac:spMkLst>
            <pc:docMk/>
            <pc:sldMk cId="1372576514" sldId="256"/>
            <ac:spMk id="76" creationId="{3BFD7282-538A-4EB3-B400-7913658A0363}"/>
          </ac:spMkLst>
        </pc:spChg>
        <pc:spChg chg="add mod">
          <ac:chgData name="Cara Wilcox" userId="f7eeacaac59bc5af" providerId="LiveId" clId="{DFD3FB21-E832-4EF7-AE89-7CEBFAB01E96}" dt="2021-08-15T01:44:15.291" v="1457" actId="1037"/>
          <ac:spMkLst>
            <pc:docMk/>
            <pc:sldMk cId="1372576514" sldId="256"/>
            <ac:spMk id="78" creationId="{EE9C4B8A-2092-4CCA-9CBA-CB919524C19A}"/>
          </ac:spMkLst>
        </pc:spChg>
        <pc:spChg chg="mod">
          <ac:chgData name="Cara Wilcox" userId="f7eeacaac59bc5af" providerId="LiveId" clId="{DFD3FB21-E832-4EF7-AE89-7CEBFAB01E96}" dt="2021-08-15T01:33:31.393" v="1298"/>
          <ac:spMkLst>
            <pc:docMk/>
            <pc:sldMk cId="1372576514" sldId="256"/>
            <ac:spMk id="80" creationId="{0095857F-DDCD-46EC-ACE2-18D9C67BAD81}"/>
          </ac:spMkLst>
        </pc:spChg>
        <pc:spChg chg="mod">
          <ac:chgData name="Cara Wilcox" userId="f7eeacaac59bc5af" providerId="LiveId" clId="{DFD3FB21-E832-4EF7-AE89-7CEBFAB01E96}" dt="2021-08-15T01:44:15.291" v="1457" actId="1037"/>
          <ac:spMkLst>
            <pc:docMk/>
            <pc:sldMk cId="1372576514" sldId="256"/>
            <ac:spMk id="81" creationId="{24BCD5C8-95DB-4D2D-BDFD-63BC85BD1595}"/>
          </ac:spMkLst>
        </pc:spChg>
        <pc:spChg chg="mod">
          <ac:chgData name="Cara Wilcox" userId="f7eeacaac59bc5af" providerId="LiveId" clId="{DFD3FB21-E832-4EF7-AE89-7CEBFAB01E96}" dt="2021-08-15T01:44:15.291" v="1457" actId="1037"/>
          <ac:spMkLst>
            <pc:docMk/>
            <pc:sldMk cId="1372576514" sldId="256"/>
            <ac:spMk id="82" creationId="{A91AEA2E-582A-45C7-AEB8-1EB844977249}"/>
          </ac:spMkLst>
        </pc:spChg>
        <pc:spChg chg="mod">
          <ac:chgData name="Cara Wilcox" userId="f7eeacaac59bc5af" providerId="LiveId" clId="{DFD3FB21-E832-4EF7-AE89-7CEBFAB01E96}" dt="2021-08-15T01:44:15.291" v="1457" actId="1037"/>
          <ac:spMkLst>
            <pc:docMk/>
            <pc:sldMk cId="1372576514" sldId="256"/>
            <ac:spMk id="84" creationId="{3C2EB072-1FA2-4DA3-ADDB-3BD1490D9E4E}"/>
          </ac:spMkLst>
        </pc:spChg>
        <pc:spChg chg="mod">
          <ac:chgData name="Cara Wilcox" userId="f7eeacaac59bc5af" providerId="LiveId" clId="{DFD3FB21-E832-4EF7-AE89-7CEBFAB01E96}" dt="2021-08-15T01:44:15.291" v="1457" actId="1037"/>
          <ac:spMkLst>
            <pc:docMk/>
            <pc:sldMk cId="1372576514" sldId="256"/>
            <ac:spMk id="85" creationId="{86FAD246-D24B-420F-B953-5C58179DFD1D}"/>
          </ac:spMkLst>
        </pc:spChg>
        <pc:spChg chg="del">
          <ac:chgData name="Cara Wilcox" userId="f7eeacaac59bc5af" providerId="LiveId" clId="{DFD3FB21-E832-4EF7-AE89-7CEBFAB01E96}" dt="2021-08-15T01:14:25.984" v="916" actId="478"/>
          <ac:spMkLst>
            <pc:docMk/>
            <pc:sldMk cId="1372576514" sldId="256"/>
            <ac:spMk id="87" creationId="{62BE0C1C-E461-4873-9720-B5BAAC88A863}"/>
          </ac:spMkLst>
        </pc:spChg>
        <pc:spChg chg="mod">
          <ac:chgData name="Cara Wilcox" userId="f7eeacaac59bc5af" providerId="LiveId" clId="{DFD3FB21-E832-4EF7-AE89-7CEBFAB01E96}" dt="2021-08-15T01:33:31.393" v="1298"/>
          <ac:spMkLst>
            <pc:docMk/>
            <pc:sldMk cId="1372576514" sldId="256"/>
            <ac:spMk id="89" creationId="{BFAB2237-5AEC-4E42-8D63-5C24390FDD1B}"/>
          </ac:spMkLst>
        </pc:spChg>
        <pc:spChg chg="mod">
          <ac:chgData name="Cara Wilcox" userId="f7eeacaac59bc5af" providerId="LiveId" clId="{DFD3FB21-E832-4EF7-AE89-7CEBFAB01E96}" dt="2021-08-15T01:44:15.291" v="1457" actId="1037"/>
          <ac:spMkLst>
            <pc:docMk/>
            <pc:sldMk cId="1372576514" sldId="256"/>
            <ac:spMk id="92" creationId="{139A8F4F-62F8-417D-A79C-A1DEC7AA4DE2}"/>
          </ac:spMkLst>
        </pc:spChg>
        <pc:spChg chg="mod">
          <ac:chgData name="Cara Wilcox" userId="f7eeacaac59bc5af" providerId="LiveId" clId="{DFD3FB21-E832-4EF7-AE89-7CEBFAB01E96}" dt="2021-08-15T01:33:31.393" v="1298"/>
          <ac:spMkLst>
            <pc:docMk/>
            <pc:sldMk cId="1372576514" sldId="256"/>
            <ac:spMk id="93" creationId="{A3A73343-29A8-47CF-8DB9-964E51E247C8}"/>
          </ac:spMkLst>
        </pc:spChg>
        <pc:spChg chg="mod">
          <ac:chgData name="Cara Wilcox" userId="f7eeacaac59bc5af" providerId="LiveId" clId="{DFD3FB21-E832-4EF7-AE89-7CEBFAB01E96}" dt="2021-08-15T01:33:31.393" v="1298"/>
          <ac:spMkLst>
            <pc:docMk/>
            <pc:sldMk cId="1372576514" sldId="256"/>
            <ac:spMk id="94" creationId="{08D6C971-9335-4A2E-87A9-8617028BFB6F}"/>
          </ac:spMkLst>
        </pc:spChg>
        <pc:spChg chg="mod">
          <ac:chgData name="Cara Wilcox" userId="f7eeacaac59bc5af" providerId="LiveId" clId="{DFD3FB21-E832-4EF7-AE89-7CEBFAB01E96}" dt="2021-08-15T01:33:31.393" v="1298"/>
          <ac:spMkLst>
            <pc:docMk/>
            <pc:sldMk cId="1372576514" sldId="256"/>
            <ac:spMk id="95" creationId="{4ADCA15C-B0C3-4103-9BC3-EB886B966D42}"/>
          </ac:spMkLst>
        </pc:spChg>
        <pc:spChg chg="mod">
          <ac:chgData name="Cara Wilcox" userId="f7eeacaac59bc5af" providerId="LiveId" clId="{DFD3FB21-E832-4EF7-AE89-7CEBFAB01E96}" dt="2021-08-15T01:33:31.393" v="1298"/>
          <ac:spMkLst>
            <pc:docMk/>
            <pc:sldMk cId="1372576514" sldId="256"/>
            <ac:spMk id="96" creationId="{B0C70373-5EB1-4084-A93E-4D79B06DDCF0}"/>
          </ac:spMkLst>
        </pc:spChg>
        <pc:spChg chg="mod">
          <ac:chgData name="Cara Wilcox" userId="f7eeacaac59bc5af" providerId="LiveId" clId="{DFD3FB21-E832-4EF7-AE89-7CEBFAB01E96}" dt="2021-08-15T01:33:31.393" v="1298"/>
          <ac:spMkLst>
            <pc:docMk/>
            <pc:sldMk cId="1372576514" sldId="256"/>
            <ac:spMk id="97" creationId="{F734D077-6E5D-4C8A-84CA-5752FA1CDBA1}"/>
          </ac:spMkLst>
        </pc:spChg>
        <pc:spChg chg="mod">
          <ac:chgData name="Cara Wilcox" userId="f7eeacaac59bc5af" providerId="LiveId" clId="{DFD3FB21-E832-4EF7-AE89-7CEBFAB01E96}" dt="2021-08-15T01:33:31.393" v="1298"/>
          <ac:spMkLst>
            <pc:docMk/>
            <pc:sldMk cId="1372576514" sldId="256"/>
            <ac:spMk id="98" creationId="{10A6599F-9E66-464D-9651-4E5D8E8243B3}"/>
          </ac:spMkLst>
        </pc:spChg>
        <pc:spChg chg="mod">
          <ac:chgData name="Cara Wilcox" userId="f7eeacaac59bc5af" providerId="LiveId" clId="{DFD3FB21-E832-4EF7-AE89-7CEBFAB01E96}" dt="2021-08-15T01:33:31.393" v="1298"/>
          <ac:spMkLst>
            <pc:docMk/>
            <pc:sldMk cId="1372576514" sldId="256"/>
            <ac:spMk id="99" creationId="{FECCB80F-87FB-478D-A46E-D2B3700521AC}"/>
          </ac:spMkLst>
        </pc:spChg>
        <pc:spChg chg="mod">
          <ac:chgData name="Cara Wilcox" userId="f7eeacaac59bc5af" providerId="LiveId" clId="{DFD3FB21-E832-4EF7-AE89-7CEBFAB01E96}" dt="2021-08-15T01:33:31.393" v="1298"/>
          <ac:spMkLst>
            <pc:docMk/>
            <pc:sldMk cId="1372576514" sldId="256"/>
            <ac:spMk id="100" creationId="{C5C8B0C3-DC1E-431C-89CD-F40499E113BF}"/>
          </ac:spMkLst>
        </pc:spChg>
        <pc:spChg chg="mod">
          <ac:chgData name="Cara Wilcox" userId="f7eeacaac59bc5af" providerId="LiveId" clId="{DFD3FB21-E832-4EF7-AE89-7CEBFAB01E96}" dt="2021-08-15T01:33:31.393" v="1298"/>
          <ac:spMkLst>
            <pc:docMk/>
            <pc:sldMk cId="1372576514" sldId="256"/>
            <ac:spMk id="101" creationId="{DFD84AB3-785B-4BC9-B72D-335A7E16FE52}"/>
          </ac:spMkLst>
        </pc:spChg>
        <pc:spChg chg="mod">
          <ac:chgData name="Cara Wilcox" userId="f7eeacaac59bc5af" providerId="LiveId" clId="{DFD3FB21-E832-4EF7-AE89-7CEBFAB01E96}" dt="2021-08-15T01:33:31.393" v="1298"/>
          <ac:spMkLst>
            <pc:docMk/>
            <pc:sldMk cId="1372576514" sldId="256"/>
            <ac:spMk id="102" creationId="{09CD178D-3FC3-4694-9F12-9C0907B834DA}"/>
          </ac:spMkLst>
        </pc:spChg>
        <pc:spChg chg="mod">
          <ac:chgData name="Cara Wilcox" userId="f7eeacaac59bc5af" providerId="LiveId" clId="{DFD3FB21-E832-4EF7-AE89-7CEBFAB01E96}" dt="2021-08-15T01:33:31.393" v="1298"/>
          <ac:spMkLst>
            <pc:docMk/>
            <pc:sldMk cId="1372576514" sldId="256"/>
            <ac:spMk id="103" creationId="{3E58B769-CB8B-43D6-985E-EDE16D473D64}"/>
          </ac:spMkLst>
        </pc:spChg>
        <pc:spChg chg="mod">
          <ac:chgData name="Cara Wilcox" userId="f7eeacaac59bc5af" providerId="LiveId" clId="{DFD3FB21-E832-4EF7-AE89-7CEBFAB01E96}" dt="2021-08-15T01:33:31.393" v="1298"/>
          <ac:spMkLst>
            <pc:docMk/>
            <pc:sldMk cId="1372576514" sldId="256"/>
            <ac:spMk id="104" creationId="{D5096052-0766-4534-B9BD-7AC5EF90BB92}"/>
          </ac:spMkLst>
        </pc:spChg>
        <pc:spChg chg="mod">
          <ac:chgData name="Cara Wilcox" userId="f7eeacaac59bc5af" providerId="LiveId" clId="{DFD3FB21-E832-4EF7-AE89-7CEBFAB01E96}" dt="2021-08-15T01:33:31.393" v="1298"/>
          <ac:spMkLst>
            <pc:docMk/>
            <pc:sldMk cId="1372576514" sldId="256"/>
            <ac:spMk id="105" creationId="{CCA6BD10-4B7C-49DB-BAF9-0E0049F86201}"/>
          </ac:spMkLst>
        </pc:spChg>
        <pc:spChg chg="mod">
          <ac:chgData name="Cara Wilcox" userId="f7eeacaac59bc5af" providerId="LiveId" clId="{DFD3FB21-E832-4EF7-AE89-7CEBFAB01E96}" dt="2021-08-15T01:33:31.393" v="1298"/>
          <ac:spMkLst>
            <pc:docMk/>
            <pc:sldMk cId="1372576514" sldId="256"/>
            <ac:spMk id="106" creationId="{A5C3DD99-18E5-44F7-BAB5-7FFC990ACC4D}"/>
          </ac:spMkLst>
        </pc:spChg>
        <pc:spChg chg="mod">
          <ac:chgData name="Cara Wilcox" userId="f7eeacaac59bc5af" providerId="LiveId" clId="{DFD3FB21-E832-4EF7-AE89-7CEBFAB01E96}" dt="2021-08-15T01:33:31.393" v="1298"/>
          <ac:spMkLst>
            <pc:docMk/>
            <pc:sldMk cId="1372576514" sldId="256"/>
            <ac:spMk id="107" creationId="{D564B346-7D92-4D9C-8BEB-0108BDC8A327}"/>
          </ac:spMkLst>
        </pc:spChg>
        <pc:spChg chg="mod">
          <ac:chgData name="Cara Wilcox" userId="f7eeacaac59bc5af" providerId="LiveId" clId="{DFD3FB21-E832-4EF7-AE89-7CEBFAB01E96}" dt="2021-08-15T01:33:31.393" v="1298"/>
          <ac:spMkLst>
            <pc:docMk/>
            <pc:sldMk cId="1372576514" sldId="256"/>
            <ac:spMk id="108" creationId="{2E1AEF62-D997-4983-BCB5-68FA7DB35153}"/>
          </ac:spMkLst>
        </pc:spChg>
        <pc:spChg chg="mod">
          <ac:chgData name="Cara Wilcox" userId="f7eeacaac59bc5af" providerId="LiveId" clId="{DFD3FB21-E832-4EF7-AE89-7CEBFAB01E96}" dt="2021-08-15T01:33:31.393" v="1298"/>
          <ac:spMkLst>
            <pc:docMk/>
            <pc:sldMk cId="1372576514" sldId="256"/>
            <ac:spMk id="109" creationId="{2FC3F7E5-14ED-44EC-AC01-35942CA19A9F}"/>
          </ac:spMkLst>
        </pc:spChg>
        <pc:spChg chg="mod">
          <ac:chgData name="Cara Wilcox" userId="f7eeacaac59bc5af" providerId="LiveId" clId="{DFD3FB21-E832-4EF7-AE89-7CEBFAB01E96}" dt="2021-08-15T01:33:31.393" v="1298"/>
          <ac:spMkLst>
            <pc:docMk/>
            <pc:sldMk cId="1372576514" sldId="256"/>
            <ac:spMk id="110" creationId="{DD2D5705-293E-4C6F-8D39-0A525F93AAF2}"/>
          </ac:spMkLst>
        </pc:spChg>
        <pc:spChg chg="mod">
          <ac:chgData name="Cara Wilcox" userId="f7eeacaac59bc5af" providerId="LiveId" clId="{DFD3FB21-E832-4EF7-AE89-7CEBFAB01E96}" dt="2021-08-15T01:33:31.393" v="1298"/>
          <ac:spMkLst>
            <pc:docMk/>
            <pc:sldMk cId="1372576514" sldId="256"/>
            <ac:spMk id="111" creationId="{44740225-074E-4548-A6D5-FD37D23939F6}"/>
          </ac:spMkLst>
        </pc:spChg>
        <pc:spChg chg="mod">
          <ac:chgData name="Cara Wilcox" userId="f7eeacaac59bc5af" providerId="LiveId" clId="{DFD3FB21-E832-4EF7-AE89-7CEBFAB01E96}" dt="2021-08-15T01:33:31.393" v="1298"/>
          <ac:spMkLst>
            <pc:docMk/>
            <pc:sldMk cId="1372576514" sldId="256"/>
            <ac:spMk id="112" creationId="{3C156818-0DE4-4A5D-BBE9-43209933E8D2}"/>
          </ac:spMkLst>
        </pc:spChg>
        <pc:spChg chg="mod">
          <ac:chgData name="Cara Wilcox" userId="f7eeacaac59bc5af" providerId="LiveId" clId="{DFD3FB21-E832-4EF7-AE89-7CEBFAB01E96}" dt="2021-08-15T01:33:31.393" v="1298"/>
          <ac:spMkLst>
            <pc:docMk/>
            <pc:sldMk cId="1372576514" sldId="256"/>
            <ac:spMk id="113" creationId="{D8DD9ED9-DD1D-4A4F-AE09-6142F232BEFE}"/>
          </ac:spMkLst>
        </pc:spChg>
        <pc:spChg chg="mod">
          <ac:chgData name="Cara Wilcox" userId="f7eeacaac59bc5af" providerId="LiveId" clId="{DFD3FB21-E832-4EF7-AE89-7CEBFAB01E96}" dt="2021-08-15T01:33:31.393" v="1298"/>
          <ac:spMkLst>
            <pc:docMk/>
            <pc:sldMk cId="1372576514" sldId="256"/>
            <ac:spMk id="114" creationId="{2F07F4AA-DF70-4003-B25C-D50F5422D7DF}"/>
          </ac:spMkLst>
        </pc:spChg>
        <pc:spChg chg="mod">
          <ac:chgData name="Cara Wilcox" userId="f7eeacaac59bc5af" providerId="LiveId" clId="{DFD3FB21-E832-4EF7-AE89-7CEBFAB01E96}" dt="2021-08-15T01:33:31.393" v="1298"/>
          <ac:spMkLst>
            <pc:docMk/>
            <pc:sldMk cId="1372576514" sldId="256"/>
            <ac:spMk id="115" creationId="{ADCC3BF5-AD10-4685-B215-59DB768FC604}"/>
          </ac:spMkLst>
        </pc:spChg>
        <pc:spChg chg="mod">
          <ac:chgData name="Cara Wilcox" userId="f7eeacaac59bc5af" providerId="LiveId" clId="{DFD3FB21-E832-4EF7-AE89-7CEBFAB01E96}" dt="2021-08-15T01:33:34.422" v="1305"/>
          <ac:spMkLst>
            <pc:docMk/>
            <pc:sldMk cId="1372576514" sldId="256"/>
            <ac:spMk id="116" creationId="{66C08340-6D1D-4AC6-87C5-B43C4DB695A6}"/>
          </ac:spMkLst>
        </pc:spChg>
        <pc:spChg chg="mod">
          <ac:chgData name="Cara Wilcox" userId="f7eeacaac59bc5af" providerId="LiveId" clId="{DFD3FB21-E832-4EF7-AE89-7CEBFAB01E96}" dt="2021-08-15T01:33:34.422" v="1305"/>
          <ac:spMkLst>
            <pc:docMk/>
            <pc:sldMk cId="1372576514" sldId="256"/>
            <ac:spMk id="117" creationId="{B6BEC1AB-BC92-44C7-A0EC-605FCBF3B030}"/>
          </ac:spMkLst>
        </pc:spChg>
        <pc:spChg chg="mod">
          <ac:chgData name="Cara Wilcox" userId="f7eeacaac59bc5af" providerId="LiveId" clId="{DFD3FB21-E832-4EF7-AE89-7CEBFAB01E96}" dt="2021-08-15T01:33:34.422" v="1305"/>
          <ac:spMkLst>
            <pc:docMk/>
            <pc:sldMk cId="1372576514" sldId="256"/>
            <ac:spMk id="118" creationId="{D94CFE7C-20A9-442D-8F27-8E20501DC169}"/>
          </ac:spMkLst>
        </pc:spChg>
        <pc:spChg chg="mod">
          <ac:chgData name="Cara Wilcox" userId="f7eeacaac59bc5af" providerId="LiveId" clId="{DFD3FB21-E832-4EF7-AE89-7CEBFAB01E96}" dt="2021-08-15T01:33:34.422" v="1305"/>
          <ac:spMkLst>
            <pc:docMk/>
            <pc:sldMk cId="1372576514" sldId="256"/>
            <ac:spMk id="119" creationId="{70AC361A-79BB-4093-8AAB-1C9DEB0BD254}"/>
          </ac:spMkLst>
        </pc:spChg>
        <pc:spChg chg="mod">
          <ac:chgData name="Cara Wilcox" userId="f7eeacaac59bc5af" providerId="LiveId" clId="{DFD3FB21-E832-4EF7-AE89-7CEBFAB01E96}" dt="2021-08-15T01:33:31.393" v="1298"/>
          <ac:spMkLst>
            <pc:docMk/>
            <pc:sldMk cId="1372576514" sldId="256"/>
            <ac:spMk id="120" creationId="{1B575898-4DB8-4422-9708-F50504362872}"/>
          </ac:spMkLst>
        </pc:spChg>
        <pc:spChg chg="mod">
          <ac:chgData name="Cara Wilcox" userId="f7eeacaac59bc5af" providerId="LiveId" clId="{DFD3FB21-E832-4EF7-AE89-7CEBFAB01E96}" dt="2021-08-15T01:33:34.422" v="1305"/>
          <ac:spMkLst>
            <pc:docMk/>
            <pc:sldMk cId="1372576514" sldId="256"/>
            <ac:spMk id="121" creationId="{2AAFDC6E-6450-4BC8-BC53-B2FBBA93623C}"/>
          </ac:spMkLst>
        </pc:spChg>
        <pc:spChg chg="mod">
          <ac:chgData name="Cara Wilcox" userId="f7eeacaac59bc5af" providerId="LiveId" clId="{DFD3FB21-E832-4EF7-AE89-7CEBFAB01E96}" dt="2021-08-15T01:33:31.393" v="1298"/>
          <ac:spMkLst>
            <pc:docMk/>
            <pc:sldMk cId="1372576514" sldId="256"/>
            <ac:spMk id="122" creationId="{493A4145-E0E9-4FF7-BEDC-0D48C2FDAC8A}"/>
          </ac:spMkLst>
        </pc:spChg>
        <pc:spChg chg="add mod">
          <ac:chgData name="Cara Wilcox" userId="f7eeacaac59bc5af" providerId="LiveId" clId="{DFD3FB21-E832-4EF7-AE89-7CEBFAB01E96}" dt="2021-08-15T01:44:15.291" v="1457" actId="1037"/>
          <ac:spMkLst>
            <pc:docMk/>
            <pc:sldMk cId="1372576514" sldId="256"/>
            <ac:spMk id="123" creationId="{6C52FBB6-6DE9-4E18-AD31-088E3A1AB2EE}"/>
          </ac:spMkLst>
        </pc:spChg>
        <pc:grpChg chg="mod">
          <ac:chgData name="Cara Wilcox" userId="f7eeacaac59bc5af" providerId="LiveId" clId="{DFD3FB21-E832-4EF7-AE89-7CEBFAB01E96}" dt="2021-08-15T01:44:15.291" v="1457" actId="1037"/>
          <ac:grpSpMkLst>
            <pc:docMk/>
            <pc:sldMk cId="1372576514" sldId="256"/>
            <ac:grpSpMk id="14" creationId="{304FADDD-6D09-4A55-9E8C-3970E905BDB2}"/>
          </ac:grpSpMkLst>
        </pc:grpChg>
        <pc:grpChg chg="del">
          <ac:chgData name="Cara Wilcox" userId="f7eeacaac59bc5af" providerId="LiveId" clId="{DFD3FB21-E832-4EF7-AE89-7CEBFAB01E96}" dt="2021-08-15T01:14:04.032" v="909" actId="478"/>
          <ac:grpSpMkLst>
            <pc:docMk/>
            <pc:sldMk cId="1372576514" sldId="256"/>
            <ac:grpSpMk id="17" creationId="{631A3313-489C-47A0-A425-474BE0DCE336}"/>
          </ac:grpSpMkLst>
        </pc:grpChg>
        <pc:grpChg chg="add mod">
          <ac:chgData name="Cara Wilcox" userId="f7eeacaac59bc5af" providerId="LiveId" clId="{DFD3FB21-E832-4EF7-AE89-7CEBFAB01E96}" dt="2021-08-15T01:44:15.291" v="1457" actId="1037"/>
          <ac:grpSpMkLst>
            <pc:docMk/>
            <pc:sldMk cId="1372576514" sldId="256"/>
            <ac:grpSpMk id="63" creationId="{9DC6E395-A4E3-4372-8F10-2FB1AB5381BE}"/>
          </ac:grpSpMkLst>
        </pc:grpChg>
        <pc:grpChg chg="mod">
          <ac:chgData name="Cara Wilcox" userId="f7eeacaac59bc5af" providerId="LiveId" clId="{DFD3FB21-E832-4EF7-AE89-7CEBFAB01E96}" dt="2021-08-15T01:44:15.291" v="1457" actId="1037"/>
          <ac:grpSpMkLst>
            <pc:docMk/>
            <pc:sldMk cId="1372576514" sldId="256"/>
            <ac:grpSpMk id="65" creationId="{AEC78784-1B33-4E75-A1BB-175F35B5745C}"/>
          </ac:grpSpMkLst>
        </pc:grpChg>
        <pc:grpChg chg="del topLvl">
          <ac:chgData name="Cara Wilcox" userId="f7eeacaac59bc5af" providerId="LiveId" clId="{DFD3FB21-E832-4EF7-AE89-7CEBFAB01E96}" dt="2021-08-15T01:20:19.860" v="1059" actId="478"/>
          <ac:grpSpMkLst>
            <pc:docMk/>
            <pc:sldMk cId="1372576514" sldId="256"/>
            <ac:grpSpMk id="66" creationId="{6B6FB60B-991B-4783-A875-CC2850E851DC}"/>
          </ac:grpSpMkLst>
        </pc:grpChg>
        <pc:grpChg chg="del">
          <ac:chgData name="Cara Wilcox" userId="f7eeacaac59bc5af" providerId="LiveId" clId="{DFD3FB21-E832-4EF7-AE89-7CEBFAB01E96}" dt="2021-08-15T01:14:15.312" v="913" actId="478"/>
          <ac:grpSpMkLst>
            <pc:docMk/>
            <pc:sldMk cId="1372576514" sldId="256"/>
            <ac:grpSpMk id="67" creationId="{8398C22E-C478-4F61-9061-939044CDA1C6}"/>
          </ac:grpSpMkLst>
        </pc:grpChg>
        <pc:grpChg chg="del mod">
          <ac:chgData name="Cara Wilcox" userId="f7eeacaac59bc5af" providerId="LiveId" clId="{DFD3FB21-E832-4EF7-AE89-7CEBFAB01E96}" dt="2021-08-15T01:17:46.321" v="986" actId="165"/>
          <ac:grpSpMkLst>
            <pc:docMk/>
            <pc:sldMk cId="1372576514" sldId="256"/>
            <ac:grpSpMk id="71" creationId="{E2E2C73C-EFEE-4EFC-AABC-2D82F330E71C}"/>
          </ac:grpSpMkLst>
        </pc:grpChg>
        <pc:grpChg chg="mod">
          <ac:chgData name="Cara Wilcox" userId="f7eeacaac59bc5af" providerId="LiveId" clId="{DFD3FB21-E832-4EF7-AE89-7CEBFAB01E96}" dt="2021-08-15T01:44:15.291" v="1457" actId="1037"/>
          <ac:grpSpMkLst>
            <pc:docMk/>
            <pc:sldMk cId="1372576514" sldId="256"/>
            <ac:grpSpMk id="77" creationId="{AA1CD944-7B17-4550-95E6-1356FB7ADD68}"/>
          </ac:grpSpMkLst>
        </pc:grpChg>
        <pc:grpChg chg="add del mod">
          <ac:chgData name="Cara Wilcox" userId="f7eeacaac59bc5af" providerId="LiveId" clId="{DFD3FB21-E832-4EF7-AE89-7CEBFAB01E96}" dt="2021-08-15T01:33:34.422" v="1305"/>
          <ac:grpSpMkLst>
            <pc:docMk/>
            <pc:sldMk cId="1372576514" sldId="256"/>
            <ac:grpSpMk id="79" creationId="{DAECB55B-4386-4AD6-BD64-DC1684885D91}"/>
          </ac:grpSpMkLst>
        </pc:grpChg>
        <pc:grpChg chg="mod">
          <ac:chgData name="Cara Wilcox" userId="f7eeacaac59bc5af" providerId="LiveId" clId="{DFD3FB21-E832-4EF7-AE89-7CEBFAB01E96}" dt="2021-08-15T01:44:15.291" v="1457" actId="1037"/>
          <ac:grpSpMkLst>
            <pc:docMk/>
            <pc:sldMk cId="1372576514" sldId="256"/>
            <ac:grpSpMk id="83" creationId="{6980A2C3-66A3-48AB-B742-73D534893E6A}"/>
          </ac:grpSpMkLst>
        </pc:grpChg>
        <pc:picChg chg="del">
          <ac:chgData name="Cara Wilcox" userId="f7eeacaac59bc5af" providerId="LiveId" clId="{DFD3FB21-E832-4EF7-AE89-7CEBFAB01E96}" dt="2021-08-15T01:13:55.166" v="906" actId="478"/>
          <ac:picMkLst>
            <pc:docMk/>
            <pc:sldMk cId="1372576514" sldId="256"/>
            <ac:picMk id="7" creationId="{F690C481-6D9B-4906-84AC-5C92EC61935A}"/>
          </ac:picMkLst>
        </pc:picChg>
        <pc:picChg chg="del">
          <ac:chgData name="Cara Wilcox" userId="f7eeacaac59bc5af" providerId="LiveId" clId="{DFD3FB21-E832-4EF7-AE89-7CEBFAB01E96}" dt="2021-08-15T01:13:59.175" v="907" actId="478"/>
          <ac:picMkLst>
            <pc:docMk/>
            <pc:sldMk cId="1372576514" sldId="256"/>
            <ac:picMk id="9" creationId="{50342004-E1EA-41CB-B88E-BDABA79E7678}"/>
          </ac:picMkLst>
        </pc:picChg>
        <pc:picChg chg="add mod ord">
          <ac:chgData name="Cara Wilcox" userId="f7eeacaac59bc5af" providerId="LiveId" clId="{DFD3FB21-E832-4EF7-AE89-7CEBFAB01E96}" dt="2021-08-15T01:44:15.291" v="1457" actId="1037"/>
          <ac:picMkLst>
            <pc:docMk/>
            <pc:sldMk cId="1372576514" sldId="256"/>
            <ac:picMk id="15" creationId="{2EEB9642-96E2-452A-BCD3-B5B85F98DC1A}"/>
          </ac:picMkLst>
        </pc:picChg>
        <pc:picChg chg="del">
          <ac:chgData name="Cara Wilcox" userId="f7eeacaac59bc5af" providerId="LiveId" clId="{DFD3FB21-E832-4EF7-AE89-7CEBFAB01E96}" dt="2021-08-15T01:14:04.032" v="909" actId="478"/>
          <ac:picMkLst>
            <pc:docMk/>
            <pc:sldMk cId="1372576514" sldId="256"/>
            <ac:picMk id="16" creationId="{1F75693D-99FE-4A57-A564-C8C6F74D6107}"/>
          </ac:picMkLst>
        </pc:picChg>
        <pc:picChg chg="add mod">
          <ac:chgData name="Cara Wilcox" userId="f7eeacaac59bc5af" providerId="LiveId" clId="{DFD3FB21-E832-4EF7-AE89-7CEBFAB01E96}" dt="2021-08-15T01:44:15.291" v="1457" actId="1037"/>
          <ac:picMkLst>
            <pc:docMk/>
            <pc:sldMk cId="1372576514" sldId="256"/>
            <ac:picMk id="19" creationId="{E3F56402-90A8-4D87-9299-9D7828FBF268}"/>
          </ac:picMkLst>
        </pc:picChg>
        <pc:picChg chg="add mod">
          <ac:chgData name="Cara Wilcox" userId="f7eeacaac59bc5af" providerId="LiveId" clId="{DFD3FB21-E832-4EF7-AE89-7CEBFAB01E96}" dt="2021-08-15T01:44:15.291" v="1457" actId="1037"/>
          <ac:picMkLst>
            <pc:docMk/>
            <pc:sldMk cId="1372576514" sldId="256"/>
            <ac:picMk id="23" creationId="{FD10A1E5-9A35-4E57-B793-522EEDBD5319}"/>
          </ac:picMkLst>
        </pc:picChg>
        <pc:picChg chg="add mod">
          <ac:chgData name="Cara Wilcox" userId="f7eeacaac59bc5af" providerId="LiveId" clId="{DFD3FB21-E832-4EF7-AE89-7CEBFAB01E96}" dt="2021-08-15T01:44:15.291" v="1457" actId="1037"/>
          <ac:picMkLst>
            <pc:docMk/>
            <pc:sldMk cId="1372576514" sldId="256"/>
            <ac:picMk id="25" creationId="{0D7E9B86-ADB8-4B5A-A857-DCA04E971389}"/>
          </ac:picMkLst>
        </pc:picChg>
        <pc:picChg chg="add mod">
          <ac:chgData name="Cara Wilcox" userId="f7eeacaac59bc5af" providerId="LiveId" clId="{DFD3FB21-E832-4EF7-AE89-7CEBFAB01E96}" dt="2021-08-15T01:44:15.291" v="1457" actId="1037"/>
          <ac:picMkLst>
            <pc:docMk/>
            <pc:sldMk cId="1372576514" sldId="256"/>
            <ac:picMk id="28" creationId="{623BFA59-CEAC-4CCB-8F06-AE62D82E7F7A}"/>
          </ac:picMkLst>
        </pc:picChg>
        <pc:picChg chg="add del mod">
          <ac:chgData name="Cara Wilcox" userId="f7eeacaac59bc5af" providerId="LiveId" clId="{DFD3FB21-E832-4EF7-AE89-7CEBFAB01E96}" dt="2021-08-15T01:40:27.943" v="1376" actId="478"/>
          <ac:picMkLst>
            <pc:docMk/>
            <pc:sldMk cId="1372576514" sldId="256"/>
            <ac:picMk id="30" creationId="{5CA86B27-00B6-41B8-BA51-7CC2532055D7}"/>
          </ac:picMkLst>
        </pc:picChg>
        <pc:picChg chg="add mod">
          <ac:chgData name="Cara Wilcox" userId="f7eeacaac59bc5af" providerId="LiveId" clId="{DFD3FB21-E832-4EF7-AE89-7CEBFAB01E96}" dt="2021-08-15T01:44:15.291" v="1457" actId="1037"/>
          <ac:picMkLst>
            <pc:docMk/>
            <pc:sldMk cId="1372576514" sldId="256"/>
            <ac:picMk id="32" creationId="{1C1F026D-C021-497B-BCEF-D47BC47A5730}"/>
          </ac:picMkLst>
        </pc:picChg>
        <pc:picChg chg="add mod">
          <ac:chgData name="Cara Wilcox" userId="f7eeacaac59bc5af" providerId="LiveId" clId="{DFD3FB21-E832-4EF7-AE89-7CEBFAB01E96}" dt="2021-08-15T01:44:15.291" v="1457" actId="1037"/>
          <ac:picMkLst>
            <pc:docMk/>
            <pc:sldMk cId="1372576514" sldId="256"/>
            <ac:picMk id="34" creationId="{72EF2FA1-CEED-4EAB-B935-172785C541B6}"/>
          </ac:picMkLst>
        </pc:picChg>
        <pc:picChg chg="add mod">
          <ac:chgData name="Cara Wilcox" userId="f7eeacaac59bc5af" providerId="LiveId" clId="{DFD3FB21-E832-4EF7-AE89-7CEBFAB01E96}" dt="2021-08-15T01:44:15.291" v="1457" actId="1037"/>
          <ac:picMkLst>
            <pc:docMk/>
            <pc:sldMk cId="1372576514" sldId="256"/>
            <ac:picMk id="37" creationId="{77DE7AB3-784E-4775-A135-DB26F75394EE}"/>
          </ac:picMkLst>
        </pc:picChg>
        <pc:picChg chg="del">
          <ac:chgData name="Cara Wilcox" userId="f7eeacaac59bc5af" providerId="LiveId" clId="{DFD3FB21-E832-4EF7-AE89-7CEBFAB01E96}" dt="2021-08-15T01:14:17.593" v="914" actId="478"/>
          <ac:picMkLst>
            <pc:docMk/>
            <pc:sldMk cId="1372576514" sldId="256"/>
            <ac:picMk id="44" creationId="{62084513-0384-49EF-ACC9-1682BA0546C2}"/>
          </ac:picMkLst>
        </pc:picChg>
        <pc:picChg chg="del">
          <ac:chgData name="Cara Wilcox" userId="f7eeacaac59bc5af" providerId="LiveId" clId="{DFD3FB21-E832-4EF7-AE89-7CEBFAB01E96}" dt="2021-08-15T01:14:12.538" v="912" actId="478"/>
          <ac:picMkLst>
            <pc:docMk/>
            <pc:sldMk cId="1372576514" sldId="256"/>
            <ac:picMk id="46" creationId="{415787EC-CE7F-4561-B008-7330E26D8118}"/>
          </ac:picMkLst>
        </pc:picChg>
        <pc:picChg chg="del topLvl">
          <ac:chgData name="Cara Wilcox" userId="f7eeacaac59bc5af" providerId="LiveId" clId="{DFD3FB21-E832-4EF7-AE89-7CEBFAB01E96}" dt="2021-08-15T01:14:15.312" v="913" actId="478"/>
          <ac:picMkLst>
            <pc:docMk/>
            <pc:sldMk cId="1372576514" sldId="256"/>
            <ac:picMk id="47" creationId="{3816EE9E-F15F-4BE8-A924-0A53D32FE53D}"/>
          </ac:picMkLst>
        </pc:picChg>
        <pc:picChg chg="del">
          <ac:chgData name="Cara Wilcox" userId="f7eeacaac59bc5af" providerId="LiveId" clId="{DFD3FB21-E832-4EF7-AE89-7CEBFAB01E96}" dt="2021-08-15T01:14:09.916" v="911" actId="478"/>
          <ac:picMkLst>
            <pc:docMk/>
            <pc:sldMk cId="1372576514" sldId="256"/>
            <ac:picMk id="49" creationId="{4F35A475-F398-4B6B-A2CE-B578CCE0E250}"/>
          </ac:picMkLst>
        </pc:picChg>
        <pc:picChg chg="del">
          <ac:chgData name="Cara Wilcox" userId="f7eeacaac59bc5af" providerId="LiveId" clId="{DFD3FB21-E832-4EF7-AE89-7CEBFAB01E96}" dt="2021-08-15T01:06:54.992" v="59" actId="478"/>
          <ac:picMkLst>
            <pc:docMk/>
            <pc:sldMk cId="1372576514" sldId="256"/>
            <ac:picMk id="70" creationId="{373A5775-69E6-4A3F-832C-DF775346C50D}"/>
          </ac:picMkLst>
        </pc:picChg>
        <pc:picChg chg="del">
          <ac:chgData name="Cara Wilcox" userId="f7eeacaac59bc5af" providerId="LiveId" clId="{DFD3FB21-E832-4EF7-AE89-7CEBFAB01E96}" dt="2021-08-15T01:14:25.984" v="916" actId="478"/>
          <ac:picMkLst>
            <pc:docMk/>
            <pc:sldMk cId="1372576514" sldId="256"/>
            <ac:picMk id="86" creationId="{6ED547AF-0078-4E5D-8E58-EEB35189EBD1}"/>
          </ac:picMkLst>
        </pc:picChg>
        <pc:picChg chg="del">
          <ac:chgData name="Cara Wilcox" userId="f7eeacaac59bc5af" providerId="LiveId" clId="{DFD3FB21-E832-4EF7-AE89-7CEBFAB01E96}" dt="2021-08-15T01:14:19.386" v="915" actId="478"/>
          <ac:picMkLst>
            <pc:docMk/>
            <pc:sldMk cId="1372576514" sldId="256"/>
            <ac:picMk id="88" creationId="{2356CA08-BF8A-4935-BCB1-AC10F4320B87}"/>
          </ac:picMkLst>
        </pc:picChg>
        <pc:picChg chg="del">
          <ac:chgData name="Cara Wilcox" userId="f7eeacaac59bc5af" providerId="LiveId" clId="{DFD3FB21-E832-4EF7-AE89-7CEBFAB01E96}" dt="2021-08-15T01:14:25.984" v="916" actId="478"/>
          <ac:picMkLst>
            <pc:docMk/>
            <pc:sldMk cId="1372576514" sldId="256"/>
            <ac:picMk id="90" creationId="{0D192388-2009-4238-8D68-250FF65C71D4}"/>
          </ac:picMkLst>
        </pc:picChg>
        <pc:picChg chg="del">
          <ac:chgData name="Cara Wilcox" userId="f7eeacaac59bc5af" providerId="LiveId" clId="{DFD3FB21-E832-4EF7-AE89-7CEBFAB01E96}" dt="2021-08-15T01:14:25.984" v="916" actId="478"/>
          <ac:picMkLst>
            <pc:docMk/>
            <pc:sldMk cId="1372576514" sldId="256"/>
            <ac:picMk id="91" creationId="{13606907-9920-4804-A4CF-1718C7D7B3A5}"/>
          </ac:picMkLst>
        </pc:picChg>
        <pc:picChg chg="add mod">
          <ac:chgData name="Cara Wilcox" userId="f7eeacaac59bc5af" providerId="LiveId" clId="{DFD3FB21-E832-4EF7-AE89-7CEBFAB01E96}" dt="2021-08-15T01:44:15.291" v="1457" actId="1037"/>
          <ac:picMkLst>
            <pc:docMk/>
            <pc:sldMk cId="1372576514" sldId="256"/>
            <ac:picMk id="1026" creationId="{4BF60B19-CFA5-4A43-A035-A88BF00FC1EB}"/>
          </ac:picMkLst>
        </pc:picChg>
        <pc:picChg chg="add mod">
          <ac:chgData name="Cara Wilcox" userId="f7eeacaac59bc5af" providerId="LiveId" clId="{DFD3FB21-E832-4EF7-AE89-7CEBFAB01E96}" dt="2021-08-15T01:44:15.291" v="1457" actId="1037"/>
          <ac:picMkLst>
            <pc:docMk/>
            <pc:sldMk cId="1372576514" sldId="256"/>
            <ac:picMk id="1028" creationId="{14E1DD29-92BE-46A9-8B97-BAEBB5A765E0}"/>
          </ac:picMkLst>
        </pc:picChg>
      </pc:sldChg>
      <pc:sldChg chg="addSp modSp new del mod">
        <pc:chgData name="Cara Wilcox" userId="f7eeacaac59bc5af" providerId="LiveId" clId="{DFD3FB21-E832-4EF7-AE89-7CEBFAB01E96}" dt="2021-08-15T01:45:06.865" v="1458" actId="47"/>
        <pc:sldMkLst>
          <pc:docMk/>
          <pc:sldMk cId="442834848" sldId="257"/>
        </pc:sldMkLst>
        <pc:picChg chg="add mod">
          <ac:chgData name="Cara Wilcox" userId="f7eeacaac59bc5af" providerId="LiveId" clId="{DFD3FB21-E832-4EF7-AE89-7CEBFAB01E96}" dt="2021-08-15T01:05:02.163" v="6" actId="14100"/>
          <ac:picMkLst>
            <pc:docMk/>
            <pc:sldMk cId="442834848" sldId="257"/>
            <ac:picMk id="3" creationId="{1277F1EB-3648-4D2C-BDDA-E418C5E5322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7316E3-D9F2-4578-B515-8885BBB0FA5A}" type="datetimeFigureOut">
              <a:rPr lang="en-US" smtClean="0"/>
              <a:t>8/14/2021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FE8392-5FA7-456C-A1DC-6D92577A8906}" type="slidenum">
              <a:rPr lang="en-US" smtClean="0"/>
              <a:t>‹#›</a:t>
            </a:fld>
            <a:endParaRPr lang="en-US"/>
          </a:p>
        </p:txBody>
      </p:sp>
    </p:spTree>
    <p:extLst>
      <p:ext uri="{BB962C8B-B14F-4D97-AF65-F5344CB8AC3E}">
        <p14:creationId xmlns:p14="http://schemas.microsoft.com/office/powerpoint/2010/main" val="2586026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effectLst/>
              </a:rPr>
              <a:t>21 CFR Part 820, also known as the Quality System Regulation (QSR), is a document that outlines Current Good Manufacturing Practice (CGMP) regulations. This document governs manufactures to help ensure their products consistently meet applicable requirements and specifications. FDA 21 CFR Part 820 is the quality system approved by the FDA. These requirements are to ensure that medical devices are both safe and effective. Medical device manufacturers undergo FDA inspections to ensure FDA 21 CFR 820 compliance.</a:t>
            </a:r>
            <a:endParaRPr lang="en-US" dirty="0"/>
          </a:p>
        </p:txBody>
      </p:sp>
      <p:sp>
        <p:nvSpPr>
          <p:cNvPr id="4" name="Slide Number Placeholder 3"/>
          <p:cNvSpPr>
            <a:spLocks noGrp="1"/>
          </p:cNvSpPr>
          <p:nvPr>
            <p:ph type="sldNum" sz="quarter" idx="5"/>
          </p:nvPr>
        </p:nvSpPr>
        <p:spPr/>
        <p:txBody>
          <a:bodyPr/>
          <a:lstStyle/>
          <a:p>
            <a:fld id="{B5FE8392-5FA7-456C-A1DC-6D92577A8906}" type="slidenum">
              <a:rPr lang="en-US" smtClean="0"/>
              <a:t>1</a:t>
            </a:fld>
            <a:endParaRPr lang="en-US"/>
          </a:p>
        </p:txBody>
      </p:sp>
    </p:spTree>
    <p:extLst>
      <p:ext uri="{BB962C8B-B14F-4D97-AF65-F5344CB8AC3E}">
        <p14:creationId xmlns:p14="http://schemas.microsoft.com/office/powerpoint/2010/main" val="810115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A19A12E-82DD-41FF-9F5A-E161B9D8E238}"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93F8-EA9B-41F4-82C1-A15596AC0C07}"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865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19A12E-82DD-41FF-9F5A-E161B9D8E238}"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93F8-EA9B-41F4-82C1-A15596AC0C07}" type="slidenum">
              <a:rPr lang="en-US" smtClean="0"/>
              <a:t>‹#›</a:t>
            </a:fld>
            <a:endParaRPr lang="en-US"/>
          </a:p>
        </p:txBody>
      </p:sp>
    </p:spTree>
    <p:extLst>
      <p:ext uri="{BB962C8B-B14F-4D97-AF65-F5344CB8AC3E}">
        <p14:creationId xmlns:p14="http://schemas.microsoft.com/office/powerpoint/2010/main" val="153028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19A12E-82DD-41FF-9F5A-E161B9D8E238}"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93F8-EA9B-41F4-82C1-A15596AC0C07}"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800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19A12E-82DD-41FF-9F5A-E161B9D8E238}"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93F8-EA9B-41F4-82C1-A15596AC0C07}" type="slidenum">
              <a:rPr lang="en-US" smtClean="0"/>
              <a:t>‹#›</a:t>
            </a:fld>
            <a:endParaRPr lang="en-US"/>
          </a:p>
        </p:txBody>
      </p:sp>
    </p:spTree>
    <p:extLst>
      <p:ext uri="{BB962C8B-B14F-4D97-AF65-F5344CB8AC3E}">
        <p14:creationId xmlns:p14="http://schemas.microsoft.com/office/powerpoint/2010/main" val="1643804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19A12E-82DD-41FF-9F5A-E161B9D8E238}"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93F8-EA9B-41F4-82C1-A15596AC0C07}"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1004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19A12E-82DD-41FF-9F5A-E161B9D8E238}"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93F8-EA9B-41F4-82C1-A15596AC0C07}" type="slidenum">
              <a:rPr lang="en-US" smtClean="0"/>
              <a:t>‹#›</a:t>
            </a:fld>
            <a:endParaRPr lang="en-US"/>
          </a:p>
        </p:txBody>
      </p:sp>
    </p:spTree>
    <p:extLst>
      <p:ext uri="{BB962C8B-B14F-4D97-AF65-F5344CB8AC3E}">
        <p14:creationId xmlns:p14="http://schemas.microsoft.com/office/powerpoint/2010/main" val="144260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19A12E-82DD-41FF-9F5A-E161B9D8E238}" type="datetimeFigureOut">
              <a:rPr lang="en-US" smtClean="0"/>
              <a:t>8/14/2021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1093F8-EA9B-41F4-82C1-A15596AC0C07}" type="slidenum">
              <a:rPr lang="en-US" smtClean="0"/>
              <a:t>‹#›</a:t>
            </a:fld>
            <a:endParaRPr lang="en-US"/>
          </a:p>
        </p:txBody>
      </p:sp>
    </p:spTree>
    <p:extLst>
      <p:ext uri="{BB962C8B-B14F-4D97-AF65-F5344CB8AC3E}">
        <p14:creationId xmlns:p14="http://schemas.microsoft.com/office/powerpoint/2010/main" val="425671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19A12E-82DD-41FF-9F5A-E161B9D8E238}" type="datetimeFigureOut">
              <a:rPr lang="en-US" smtClean="0"/>
              <a:t>8/14/2021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1093F8-EA9B-41F4-82C1-A15596AC0C07}" type="slidenum">
              <a:rPr lang="en-US" smtClean="0"/>
              <a:t>‹#›</a:t>
            </a:fld>
            <a:endParaRPr lang="en-US"/>
          </a:p>
        </p:txBody>
      </p:sp>
    </p:spTree>
    <p:extLst>
      <p:ext uri="{BB962C8B-B14F-4D97-AF65-F5344CB8AC3E}">
        <p14:creationId xmlns:p14="http://schemas.microsoft.com/office/powerpoint/2010/main" val="1608450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9A12E-82DD-41FF-9F5A-E161B9D8E238}" type="datetimeFigureOut">
              <a:rPr lang="en-US" smtClean="0"/>
              <a:t>8/14/2021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1093F8-EA9B-41F4-82C1-A15596AC0C07}" type="slidenum">
              <a:rPr lang="en-US" smtClean="0"/>
              <a:t>‹#›</a:t>
            </a:fld>
            <a:endParaRPr lang="en-US"/>
          </a:p>
        </p:txBody>
      </p:sp>
    </p:spTree>
    <p:extLst>
      <p:ext uri="{BB962C8B-B14F-4D97-AF65-F5344CB8AC3E}">
        <p14:creationId xmlns:p14="http://schemas.microsoft.com/office/powerpoint/2010/main" val="2338841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19A12E-82DD-41FF-9F5A-E161B9D8E238}"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93F8-EA9B-41F4-82C1-A15596AC0C07}" type="slidenum">
              <a:rPr lang="en-US" smtClean="0"/>
              <a:t>‹#›</a:t>
            </a:fld>
            <a:endParaRPr lang="en-US"/>
          </a:p>
        </p:txBody>
      </p:sp>
    </p:spTree>
    <p:extLst>
      <p:ext uri="{BB962C8B-B14F-4D97-AF65-F5344CB8AC3E}">
        <p14:creationId xmlns:p14="http://schemas.microsoft.com/office/powerpoint/2010/main" val="179196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19A12E-82DD-41FF-9F5A-E161B9D8E238}"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93F8-EA9B-41F4-82C1-A15596AC0C07}"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3890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A19A12E-82DD-41FF-9F5A-E161B9D8E238}" type="datetimeFigureOut">
              <a:rPr lang="en-US" smtClean="0"/>
              <a:t>8/14/2021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91093F8-EA9B-41F4-82C1-A15596AC0C07}"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3297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notesSlide" Target="../notesSlides/notesSlide1.xml"/><Relationship Id="rId16" Type="http://schemas.openxmlformats.org/officeDocument/2006/relationships/image" Target="../media/image15.sv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E267A820-45B7-43EB-B353-B5D9BD1C9BC9}"/>
              </a:ext>
            </a:extLst>
          </p:cNvPr>
          <p:cNvSpPr/>
          <p:nvPr/>
        </p:nvSpPr>
        <p:spPr>
          <a:xfrm>
            <a:off x="1497645" y="2446898"/>
            <a:ext cx="3667912" cy="4020976"/>
          </a:xfrm>
          <a:prstGeom prst="roundRect">
            <a:avLst>
              <a:gd name="adj" fmla="val 7767"/>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b="1" dirty="0">
              <a:solidFill>
                <a:schemeClr val="tx1"/>
              </a:solidFill>
            </a:endParaRPr>
          </a:p>
        </p:txBody>
      </p:sp>
      <p:sp>
        <p:nvSpPr>
          <p:cNvPr id="27" name="Rectangle: Rounded Corners 26">
            <a:extLst>
              <a:ext uri="{FF2B5EF4-FFF2-40B4-BE49-F238E27FC236}">
                <a16:creationId xmlns:a16="http://schemas.microsoft.com/office/drawing/2014/main" id="{21ADA2EB-B55A-4FA9-AC20-77465D16F758}"/>
              </a:ext>
            </a:extLst>
          </p:cNvPr>
          <p:cNvSpPr/>
          <p:nvPr/>
        </p:nvSpPr>
        <p:spPr>
          <a:xfrm>
            <a:off x="3407480" y="5358338"/>
            <a:ext cx="1463040" cy="831916"/>
          </a:xfrm>
          <a:prstGeom prst="roundRect">
            <a:avLst/>
          </a:prstGeom>
          <a:solidFill>
            <a:schemeClr val="bg1">
              <a:lumMod val="8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00" b="1" dirty="0">
                <a:solidFill>
                  <a:schemeClr val="tx1"/>
                </a:solidFill>
              </a:rPr>
              <a:t>Machines…</a:t>
            </a:r>
          </a:p>
          <a:p>
            <a:r>
              <a:rPr lang="en-US" sz="1000" dirty="0">
                <a:solidFill>
                  <a:schemeClr val="tx1"/>
                </a:solidFill>
              </a:rPr>
              <a:t>Equipment</a:t>
            </a:r>
          </a:p>
        </p:txBody>
      </p:sp>
      <p:sp>
        <p:nvSpPr>
          <p:cNvPr id="36" name="Rectangle: Rounded Corners 35">
            <a:extLst>
              <a:ext uri="{FF2B5EF4-FFF2-40B4-BE49-F238E27FC236}">
                <a16:creationId xmlns:a16="http://schemas.microsoft.com/office/drawing/2014/main" id="{AD0E80B8-3FE4-4166-9F6A-0A1841911D6D}"/>
              </a:ext>
            </a:extLst>
          </p:cNvPr>
          <p:cNvSpPr/>
          <p:nvPr/>
        </p:nvSpPr>
        <p:spPr>
          <a:xfrm>
            <a:off x="1746732" y="5381134"/>
            <a:ext cx="1463040" cy="831916"/>
          </a:xfrm>
          <a:prstGeom prst="roundRect">
            <a:avLst/>
          </a:prstGeom>
          <a:solidFill>
            <a:schemeClr val="bg1">
              <a:lumMod val="8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00" b="1" dirty="0">
                <a:solidFill>
                  <a:schemeClr val="tx1"/>
                </a:solidFill>
              </a:rPr>
              <a:t>Man… </a:t>
            </a:r>
          </a:p>
          <a:p>
            <a:r>
              <a:rPr lang="en-US" sz="1000" dirty="0">
                <a:solidFill>
                  <a:schemeClr val="tx1"/>
                </a:solidFill>
              </a:rPr>
              <a:t>Personnel &amp; </a:t>
            </a:r>
          </a:p>
          <a:p>
            <a:r>
              <a:rPr lang="en-US" sz="1000" dirty="0">
                <a:solidFill>
                  <a:schemeClr val="tx1"/>
                </a:solidFill>
              </a:rPr>
              <a:t>Training Contracts</a:t>
            </a:r>
          </a:p>
          <a:p>
            <a:endParaRPr lang="en-US" sz="1000" dirty="0">
              <a:solidFill>
                <a:schemeClr val="tx1"/>
              </a:solidFill>
            </a:endParaRPr>
          </a:p>
          <a:p>
            <a:endParaRPr lang="en-US" sz="1000" dirty="0">
              <a:solidFill>
                <a:schemeClr val="tx1"/>
              </a:solidFill>
            </a:endParaRPr>
          </a:p>
        </p:txBody>
      </p:sp>
      <p:sp>
        <p:nvSpPr>
          <p:cNvPr id="41" name="Rectangle: Rounded Corners 40">
            <a:extLst>
              <a:ext uri="{FF2B5EF4-FFF2-40B4-BE49-F238E27FC236}">
                <a16:creationId xmlns:a16="http://schemas.microsoft.com/office/drawing/2014/main" id="{E49AFD74-CE43-4522-AF9D-40B6A7BC0BA2}"/>
              </a:ext>
            </a:extLst>
          </p:cNvPr>
          <p:cNvSpPr/>
          <p:nvPr/>
        </p:nvSpPr>
        <p:spPr>
          <a:xfrm>
            <a:off x="1746732" y="3345972"/>
            <a:ext cx="1463040" cy="832104"/>
          </a:xfrm>
          <a:prstGeom prst="roundRect">
            <a:avLst/>
          </a:prstGeom>
          <a:solidFill>
            <a:schemeClr val="bg1">
              <a:lumMod val="8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00" b="1" dirty="0">
                <a:solidFill>
                  <a:schemeClr val="tx1"/>
                </a:solidFill>
              </a:rPr>
              <a:t>Materials…</a:t>
            </a:r>
          </a:p>
          <a:p>
            <a:pPr algn="r"/>
            <a:r>
              <a:rPr lang="en-US" sz="1000" dirty="0">
                <a:solidFill>
                  <a:schemeClr val="tx1"/>
                </a:solidFill>
              </a:rPr>
              <a:t>Purchasing Controls</a:t>
            </a:r>
          </a:p>
          <a:p>
            <a:pPr algn="r"/>
            <a:r>
              <a:rPr lang="en-US" sz="1000" dirty="0">
                <a:solidFill>
                  <a:schemeClr val="tx1"/>
                </a:solidFill>
              </a:rPr>
              <a:t>Material Controls</a:t>
            </a:r>
          </a:p>
          <a:p>
            <a:pPr algn="r"/>
            <a:r>
              <a:rPr lang="en-US" sz="1000" dirty="0">
                <a:solidFill>
                  <a:schemeClr val="tx1"/>
                </a:solidFill>
              </a:rPr>
              <a:t>Traceability</a:t>
            </a:r>
          </a:p>
        </p:txBody>
      </p:sp>
      <p:sp>
        <p:nvSpPr>
          <p:cNvPr id="42" name="Rectangle: Rounded Corners 41">
            <a:extLst>
              <a:ext uri="{FF2B5EF4-FFF2-40B4-BE49-F238E27FC236}">
                <a16:creationId xmlns:a16="http://schemas.microsoft.com/office/drawing/2014/main" id="{A2676902-94CE-4347-B4A1-FD16B33A87D4}"/>
              </a:ext>
            </a:extLst>
          </p:cNvPr>
          <p:cNvSpPr/>
          <p:nvPr/>
        </p:nvSpPr>
        <p:spPr>
          <a:xfrm>
            <a:off x="1746732" y="4306888"/>
            <a:ext cx="1463040" cy="905423"/>
          </a:xfrm>
          <a:prstGeom prst="roundRect">
            <a:avLst/>
          </a:prstGeom>
          <a:solidFill>
            <a:schemeClr val="bg1">
              <a:lumMod val="8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00" b="1" dirty="0">
                <a:solidFill>
                  <a:schemeClr val="tx1"/>
                </a:solidFill>
              </a:rPr>
              <a:t>Methods…</a:t>
            </a:r>
          </a:p>
          <a:p>
            <a:pPr algn="r"/>
            <a:r>
              <a:rPr lang="en-US" sz="1000" dirty="0">
                <a:solidFill>
                  <a:schemeClr val="tx1"/>
                </a:solidFill>
              </a:rPr>
              <a:t>Production </a:t>
            </a:r>
          </a:p>
          <a:p>
            <a:pPr algn="r"/>
            <a:r>
              <a:rPr lang="en-US" sz="1000" dirty="0">
                <a:solidFill>
                  <a:schemeClr val="tx1"/>
                </a:solidFill>
              </a:rPr>
              <a:t>Controls</a:t>
            </a:r>
          </a:p>
          <a:p>
            <a:pPr algn="r"/>
            <a:r>
              <a:rPr lang="en-US" sz="1000" dirty="0">
                <a:solidFill>
                  <a:schemeClr val="tx1"/>
                </a:solidFill>
              </a:rPr>
              <a:t>Document &amp; Record Controls</a:t>
            </a:r>
          </a:p>
          <a:p>
            <a:endParaRPr lang="en-US" sz="1000" dirty="0">
              <a:solidFill>
                <a:schemeClr val="tx1"/>
              </a:solidFill>
            </a:endParaRPr>
          </a:p>
          <a:p>
            <a:endParaRPr lang="en-US" sz="1000" dirty="0">
              <a:solidFill>
                <a:schemeClr val="tx1"/>
              </a:solidFill>
            </a:endParaRPr>
          </a:p>
        </p:txBody>
      </p:sp>
      <p:sp>
        <p:nvSpPr>
          <p:cNvPr id="45" name="Rectangle: Rounded Corners 44">
            <a:extLst>
              <a:ext uri="{FF2B5EF4-FFF2-40B4-BE49-F238E27FC236}">
                <a16:creationId xmlns:a16="http://schemas.microsoft.com/office/drawing/2014/main" id="{61A7DBE7-2C3C-425E-A998-8C93B5D37867}"/>
              </a:ext>
            </a:extLst>
          </p:cNvPr>
          <p:cNvSpPr/>
          <p:nvPr/>
        </p:nvSpPr>
        <p:spPr>
          <a:xfrm>
            <a:off x="3407480" y="4270083"/>
            <a:ext cx="1463040" cy="905423"/>
          </a:xfrm>
          <a:prstGeom prst="roundRect">
            <a:avLst/>
          </a:prstGeom>
          <a:solidFill>
            <a:schemeClr val="bg1">
              <a:lumMod val="8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00" b="1" dirty="0">
                <a:solidFill>
                  <a:schemeClr val="tx1"/>
                </a:solidFill>
              </a:rPr>
              <a:t>Measurements…</a:t>
            </a:r>
          </a:p>
          <a:p>
            <a:r>
              <a:rPr lang="en-US" sz="1000" dirty="0">
                <a:solidFill>
                  <a:schemeClr val="tx1"/>
                </a:solidFill>
              </a:rPr>
              <a:t>Acceptance Controls</a:t>
            </a:r>
          </a:p>
          <a:p>
            <a:endParaRPr lang="en-US" sz="1000" dirty="0">
              <a:solidFill>
                <a:schemeClr val="tx1"/>
              </a:solidFill>
            </a:endParaRPr>
          </a:p>
        </p:txBody>
      </p:sp>
      <p:grpSp>
        <p:nvGrpSpPr>
          <p:cNvPr id="65" name="Group 64">
            <a:extLst>
              <a:ext uri="{FF2B5EF4-FFF2-40B4-BE49-F238E27FC236}">
                <a16:creationId xmlns:a16="http://schemas.microsoft.com/office/drawing/2014/main" id="{AEC78784-1B33-4E75-A1BB-175F35B5745C}"/>
              </a:ext>
            </a:extLst>
          </p:cNvPr>
          <p:cNvGrpSpPr/>
          <p:nvPr/>
        </p:nvGrpSpPr>
        <p:grpSpPr>
          <a:xfrm>
            <a:off x="5330055" y="2446898"/>
            <a:ext cx="5447550" cy="4020975"/>
            <a:chOff x="7147710" y="23670"/>
            <a:chExt cx="4303262" cy="3894139"/>
          </a:xfrm>
        </p:grpSpPr>
        <p:grpSp>
          <p:nvGrpSpPr>
            <p:cNvPr id="14" name="Group 13">
              <a:extLst>
                <a:ext uri="{FF2B5EF4-FFF2-40B4-BE49-F238E27FC236}">
                  <a16:creationId xmlns:a16="http://schemas.microsoft.com/office/drawing/2014/main" id="{304FADDD-6D09-4A55-9E8C-3970E905BDB2}"/>
                </a:ext>
              </a:extLst>
            </p:cNvPr>
            <p:cNvGrpSpPr/>
            <p:nvPr/>
          </p:nvGrpSpPr>
          <p:grpSpPr>
            <a:xfrm>
              <a:off x="9345399" y="1615737"/>
              <a:ext cx="1283734" cy="437406"/>
              <a:chOff x="8546913" y="2130805"/>
              <a:chExt cx="1865293" cy="619222"/>
            </a:xfrm>
          </p:grpSpPr>
          <p:sp>
            <p:nvSpPr>
              <p:cNvPr id="11" name="Rectangle 10">
                <a:extLst>
                  <a:ext uri="{FF2B5EF4-FFF2-40B4-BE49-F238E27FC236}">
                    <a16:creationId xmlns:a16="http://schemas.microsoft.com/office/drawing/2014/main" id="{306B04AE-C5EB-4FBD-B1F6-D8F07ECC9C7B}"/>
                  </a:ext>
                </a:extLst>
              </p:cNvPr>
              <p:cNvSpPr/>
              <p:nvPr/>
            </p:nvSpPr>
            <p:spPr>
              <a:xfrm>
                <a:off x="8548381" y="2130805"/>
                <a:ext cx="1863825" cy="2600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886B9FA-4211-4D30-8115-8F2C0109AB72}"/>
                  </a:ext>
                </a:extLst>
              </p:cNvPr>
              <p:cNvSpPr/>
              <p:nvPr/>
            </p:nvSpPr>
            <p:spPr>
              <a:xfrm>
                <a:off x="8546913" y="2489968"/>
                <a:ext cx="1863825" cy="260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Rectangle: Rounded Corners 52">
              <a:extLst>
                <a:ext uri="{FF2B5EF4-FFF2-40B4-BE49-F238E27FC236}">
                  <a16:creationId xmlns:a16="http://schemas.microsoft.com/office/drawing/2014/main" id="{239D1BA3-C0C2-4246-AB12-FBDF14916443}"/>
                </a:ext>
              </a:extLst>
            </p:cNvPr>
            <p:cNvSpPr/>
            <p:nvPr/>
          </p:nvSpPr>
          <p:spPr>
            <a:xfrm>
              <a:off x="7147710" y="23670"/>
              <a:ext cx="4303262" cy="3894139"/>
            </a:xfrm>
            <a:prstGeom prst="roundRect">
              <a:avLst>
                <a:gd name="adj" fmla="val 6164"/>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dirty="0">
                <a:solidFill>
                  <a:schemeClr val="tx1"/>
                </a:solidFill>
              </a:endParaRPr>
            </a:p>
          </p:txBody>
        </p:sp>
        <p:sp>
          <p:nvSpPr>
            <p:cNvPr id="54" name="TextBox 53">
              <a:extLst>
                <a:ext uri="{FF2B5EF4-FFF2-40B4-BE49-F238E27FC236}">
                  <a16:creationId xmlns:a16="http://schemas.microsoft.com/office/drawing/2014/main" id="{65CE0660-373A-48DC-AE85-8B3068718E23}"/>
                </a:ext>
              </a:extLst>
            </p:cNvPr>
            <p:cNvSpPr txBox="1"/>
            <p:nvPr/>
          </p:nvSpPr>
          <p:spPr>
            <a:xfrm>
              <a:off x="7790696" y="119876"/>
              <a:ext cx="3047301" cy="891748"/>
            </a:xfrm>
            <a:prstGeom prst="rect">
              <a:avLst/>
            </a:prstGeom>
            <a:noFill/>
          </p:spPr>
          <p:txBody>
            <a:bodyPr wrap="square">
              <a:spAutoFit/>
            </a:bodyPr>
            <a:lstStyle/>
            <a:p>
              <a:r>
                <a:rPr lang="en-US" dirty="0">
                  <a:solidFill>
                    <a:schemeClr val="tx1"/>
                  </a:solidFill>
                </a:rPr>
                <a:t>Corrective &amp; Preventive Actions:</a:t>
              </a:r>
            </a:p>
            <a:p>
              <a:r>
                <a:rPr lang="en-US" sz="1200" dirty="0"/>
                <a:t>Processes and controls are monitored to determine if they are effective.  Data is reviewed, analyzed, and acted upon.</a:t>
              </a:r>
              <a:endParaRPr lang="en-US" sz="1200" dirty="0">
                <a:solidFill>
                  <a:schemeClr val="tx1"/>
                </a:solidFill>
              </a:endParaRPr>
            </a:p>
          </p:txBody>
        </p:sp>
      </p:grpSp>
      <p:sp>
        <p:nvSpPr>
          <p:cNvPr id="74" name="TextBox 73">
            <a:extLst>
              <a:ext uri="{FF2B5EF4-FFF2-40B4-BE49-F238E27FC236}">
                <a16:creationId xmlns:a16="http://schemas.microsoft.com/office/drawing/2014/main" id="{98B826C1-7FE5-4E79-AB4B-F6D9DC291287}"/>
              </a:ext>
            </a:extLst>
          </p:cNvPr>
          <p:cNvSpPr txBox="1"/>
          <p:nvPr/>
        </p:nvSpPr>
        <p:spPr>
          <a:xfrm>
            <a:off x="1662143" y="2563576"/>
            <a:ext cx="2108610" cy="553998"/>
          </a:xfrm>
          <a:prstGeom prst="rect">
            <a:avLst/>
          </a:prstGeom>
          <a:noFill/>
        </p:spPr>
        <p:txBody>
          <a:bodyPr wrap="square">
            <a:spAutoFit/>
          </a:bodyPr>
          <a:lstStyle/>
          <a:p>
            <a:r>
              <a:rPr lang="en-US" dirty="0">
                <a:solidFill>
                  <a:schemeClr val="tx1"/>
                </a:solidFill>
              </a:rPr>
              <a:t>Process Controls: </a:t>
            </a:r>
          </a:p>
          <a:p>
            <a:r>
              <a:rPr lang="en-US" sz="1200" b="1" dirty="0">
                <a:solidFill>
                  <a:schemeClr val="tx1"/>
                </a:solidFill>
              </a:rPr>
              <a:t>Are we in control?  </a:t>
            </a:r>
            <a:endParaRPr lang="en-US" sz="1200" dirty="0">
              <a:solidFill>
                <a:schemeClr val="tx1"/>
              </a:solidFill>
            </a:endParaRPr>
          </a:p>
        </p:txBody>
      </p:sp>
      <p:grpSp>
        <p:nvGrpSpPr>
          <p:cNvPr id="77" name="Group 76">
            <a:extLst>
              <a:ext uri="{FF2B5EF4-FFF2-40B4-BE49-F238E27FC236}">
                <a16:creationId xmlns:a16="http://schemas.microsoft.com/office/drawing/2014/main" id="{AA1CD944-7B17-4550-95E6-1356FB7ADD68}"/>
              </a:ext>
            </a:extLst>
          </p:cNvPr>
          <p:cNvGrpSpPr/>
          <p:nvPr/>
        </p:nvGrpSpPr>
        <p:grpSpPr>
          <a:xfrm>
            <a:off x="6261842" y="374315"/>
            <a:ext cx="2166435" cy="1903760"/>
            <a:chOff x="7167866" y="4430648"/>
            <a:chExt cx="3092859" cy="1903760"/>
          </a:xfrm>
        </p:grpSpPr>
        <p:sp>
          <p:nvSpPr>
            <p:cNvPr id="81" name="TextBox 80">
              <a:extLst>
                <a:ext uri="{FF2B5EF4-FFF2-40B4-BE49-F238E27FC236}">
                  <a16:creationId xmlns:a16="http://schemas.microsoft.com/office/drawing/2014/main" id="{24BCD5C8-95DB-4D2D-BDFD-63BC85BD1595}"/>
                </a:ext>
              </a:extLst>
            </p:cNvPr>
            <p:cNvSpPr txBox="1"/>
            <p:nvPr/>
          </p:nvSpPr>
          <p:spPr>
            <a:xfrm>
              <a:off x="7213424" y="4563881"/>
              <a:ext cx="3047301" cy="738664"/>
            </a:xfrm>
            <a:prstGeom prst="rect">
              <a:avLst/>
            </a:prstGeom>
            <a:noFill/>
          </p:spPr>
          <p:txBody>
            <a:bodyPr wrap="square">
              <a:spAutoFit/>
            </a:bodyPr>
            <a:lstStyle/>
            <a:p>
              <a:r>
                <a:rPr lang="en-US" dirty="0">
                  <a:solidFill>
                    <a:schemeClr val="tx1"/>
                  </a:solidFill>
                </a:rPr>
                <a:t>Design Controls:</a:t>
              </a:r>
            </a:p>
            <a:p>
              <a:r>
                <a:rPr lang="en-US" sz="1200" dirty="0">
                  <a:solidFill>
                    <a:schemeClr val="tx1"/>
                  </a:solidFill>
                </a:rPr>
                <a:t>Did we build the right thing</a:t>
              </a:r>
              <a:r>
                <a:rPr lang="en-US" sz="1200" dirty="0"/>
                <a:t>?  Did we build it right?</a:t>
              </a:r>
              <a:endParaRPr lang="en-US" sz="1200" dirty="0">
                <a:solidFill>
                  <a:schemeClr val="tx1"/>
                </a:solidFill>
              </a:endParaRPr>
            </a:p>
          </p:txBody>
        </p:sp>
        <p:sp>
          <p:nvSpPr>
            <p:cNvPr id="82" name="Rectangle: Rounded Corners 81">
              <a:extLst>
                <a:ext uri="{FF2B5EF4-FFF2-40B4-BE49-F238E27FC236}">
                  <a16:creationId xmlns:a16="http://schemas.microsoft.com/office/drawing/2014/main" id="{A91AEA2E-582A-45C7-AEB8-1EB844977249}"/>
                </a:ext>
              </a:extLst>
            </p:cNvPr>
            <p:cNvSpPr/>
            <p:nvPr/>
          </p:nvSpPr>
          <p:spPr>
            <a:xfrm>
              <a:off x="7167866" y="4430648"/>
              <a:ext cx="3092859" cy="1903760"/>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dirty="0">
                <a:solidFill>
                  <a:schemeClr val="tx1"/>
                </a:solidFill>
              </a:endParaRPr>
            </a:p>
          </p:txBody>
        </p:sp>
      </p:grpSp>
      <p:grpSp>
        <p:nvGrpSpPr>
          <p:cNvPr id="83" name="Group 82">
            <a:extLst>
              <a:ext uri="{FF2B5EF4-FFF2-40B4-BE49-F238E27FC236}">
                <a16:creationId xmlns:a16="http://schemas.microsoft.com/office/drawing/2014/main" id="{6980A2C3-66A3-48AB-B742-73D534893E6A}"/>
              </a:ext>
            </a:extLst>
          </p:cNvPr>
          <p:cNvGrpSpPr/>
          <p:nvPr/>
        </p:nvGrpSpPr>
        <p:grpSpPr>
          <a:xfrm>
            <a:off x="3922064" y="374315"/>
            <a:ext cx="2166435" cy="1903760"/>
            <a:chOff x="7167866" y="4430648"/>
            <a:chExt cx="3092859" cy="1903760"/>
          </a:xfrm>
        </p:grpSpPr>
        <p:sp>
          <p:nvSpPr>
            <p:cNvPr id="84" name="TextBox 83">
              <a:extLst>
                <a:ext uri="{FF2B5EF4-FFF2-40B4-BE49-F238E27FC236}">
                  <a16:creationId xmlns:a16="http://schemas.microsoft.com/office/drawing/2014/main" id="{3C2EB072-1FA2-4DA3-ADDB-3BD1490D9E4E}"/>
                </a:ext>
              </a:extLst>
            </p:cNvPr>
            <p:cNvSpPr txBox="1"/>
            <p:nvPr/>
          </p:nvSpPr>
          <p:spPr>
            <a:xfrm>
              <a:off x="7213424" y="4563881"/>
              <a:ext cx="3047301" cy="1015663"/>
            </a:xfrm>
            <a:prstGeom prst="rect">
              <a:avLst/>
            </a:prstGeom>
            <a:noFill/>
          </p:spPr>
          <p:txBody>
            <a:bodyPr wrap="square">
              <a:spAutoFit/>
            </a:bodyPr>
            <a:lstStyle/>
            <a:p>
              <a:r>
                <a:rPr lang="en-US" dirty="0">
                  <a:solidFill>
                    <a:schemeClr val="tx1"/>
                  </a:solidFill>
                </a:rPr>
                <a:t>Management Responsibility:</a:t>
              </a:r>
            </a:p>
            <a:p>
              <a:r>
                <a:rPr lang="en-US" sz="1200" dirty="0"/>
                <a:t>Is quality system effective? Sufficient resources? </a:t>
              </a:r>
              <a:endParaRPr lang="en-US" sz="1200" dirty="0">
                <a:solidFill>
                  <a:schemeClr val="tx1"/>
                </a:solidFill>
              </a:endParaRPr>
            </a:p>
          </p:txBody>
        </p:sp>
        <p:sp>
          <p:nvSpPr>
            <p:cNvPr id="85" name="Rectangle: Rounded Corners 84">
              <a:extLst>
                <a:ext uri="{FF2B5EF4-FFF2-40B4-BE49-F238E27FC236}">
                  <a16:creationId xmlns:a16="http://schemas.microsoft.com/office/drawing/2014/main" id="{86FAD246-D24B-420F-B953-5C58179DFD1D}"/>
                </a:ext>
              </a:extLst>
            </p:cNvPr>
            <p:cNvSpPr/>
            <p:nvPr/>
          </p:nvSpPr>
          <p:spPr>
            <a:xfrm>
              <a:off x="7167866" y="4430648"/>
              <a:ext cx="3092859" cy="1903760"/>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dirty="0">
                <a:solidFill>
                  <a:schemeClr val="tx1"/>
                </a:solidFill>
              </a:endParaRPr>
            </a:p>
          </p:txBody>
        </p:sp>
      </p:grpSp>
      <p:sp>
        <p:nvSpPr>
          <p:cNvPr id="92" name="TextBox 91">
            <a:extLst>
              <a:ext uri="{FF2B5EF4-FFF2-40B4-BE49-F238E27FC236}">
                <a16:creationId xmlns:a16="http://schemas.microsoft.com/office/drawing/2014/main" id="{139A8F4F-62F8-417D-A79C-A1DEC7AA4DE2}"/>
              </a:ext>
            </a:extLst>
          </p:cNvPr>
          <p:cNvSpPr txBox="1"/>
          <p:nvPr/>
        </p:nvSpPr>
        <p:spPr>
          <a:xfrm>
            <a:off x="1525593" y="334268"/>
            <a:ext cx="2215965" cy="1901952"/>
          </a:xfrm>
          <a:prstGeom prst="roundRect">
            <a:avLst/>
          </a:prstGeom>
          <a:solidFill>
            <a:schemeClr val="accent2"/>
          </a:solidFill>
        </p:spPr>
        <p:txBody>
          <a:bodyPr wrap="square" rtlCol="0" anchor="ctr">
            <a:spAutoFit/>
          </a:bodyPr>
          <a:lstStyle/>
          <a:p>
            <a:pPr algn="ctr"/>
            <a:r>
              <a:rPr lang="en-US" sz="3600" spc="-150" dirty="0">
                <a:solidFill>
                  <a:schemeClr val="bg1"/>
                </a:solidFill>
              </a:rPr>
              <a:t>21 CFR PART 820</a:t>
            </a:r>
          </a:p>
        </p:txBody>
      </p:sp>
      <p:sp>
        <p:nvSpPr>
          <p:cNvPr id="48" name="Rectangle: Rounded Corners 47">
            <a:extLst>
              <a:ext uri="{FF2B5EF4-FFF2-40B4-BE49-F238E27FC236}">
                <a16:creationId xmlns:a16="http://schemas.microsoft.com/office/drawing/2014/main" id="{5B5C3411-6367-4140-BA1F-9B738C15562E}"/>
              </a:ext>
            </a:extLst>
          </p:cNvPr>
          <p:cNvSpPr/>
          <p:nvPr/>
        </p:nvSpPr>
        <p:spPr>
          <a:xfrm>
            <a:off x="3407480" y="3317787"/>
            <a:ext cx="1463040" cy="829323"/>
          </a:xfrm>
          <a:prstGeom prst="roundRect">
            <a:avLst/>
          </a:prstGeom>
          <a:solidFill>
            <a:schemeClr val="bg1">
              <a:lumMod val="8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00" b="1" dirty="0">
                <a:solidFill>
                  <a:schemeClr val="tx1"/>
                </a:solidFill>
              </a:rPr>
              <a:t>Mother Nature</a:t>
            </a:r>
          </a:p>
          <a:p>
            <a:r>
              <a:rPr lang="en-US" sz="1000" dirty="0">
                <a:solidFill>
                  <a:schemeClr val="tx1"/>
                </a:solidFill>
              </a:rPr>
              <a:t>Facility </a:t>
            </a:r>
          </a:p>
          <a:p>
            <a:r>
              <a:rPr lang="en-US" sz="1000" dirty="0">
                <a:solidFill>
                  <a:schemeClr val="tx1"/>
                </a:solidFill>
              </a:rPr>
              <a:t>Controls</a:t>
            </a:r>
          </a:p>
          <a:p>
            <a:endParaRPr lang="en-US" sz="1000" dirty="0">
              <a:solidFill>
                <a:schemeClr val="tx1"/>
              </a:solidFill>
            </a:endParaRPr>
          </a:p>
        </p:txBody>
      </p:sp>
      <p:grpSp>
        <p:nvGrpSpPr>
          <p:cNvPr id="63" name="Group 62">
            <a:extLst>
              <a:ext uri="{FF2B5EF4-FFF2-40B4-BE49-F238E27FC236}">
                <a16:creationId xmlns:a16="http://schemas.microsoft.com/office/drawing/2014/main" id="{9DC6E395-A4E3-4372-8F10-2FB1AB5381BE}"/>
              </a:ext>
            </a:extLst>
          </p:cNvPr>
          <p:cNvGrpSpPr/>
          <p:nvPr/>
        </p:nvGrpSpPr>
        <p:grpSpPr>
          <a:xfrm>
            <a:off x="8611170" y="374315"/>
            <a:ext cx="2166435" cy="1903760"/>
            <a:chOff x="7167866" y="4430648"/>
            <a:chExt cx="3092859" cy="1903760"/>
          </a:xfrm>
        </p:grpSpPr>
        <p:sp>
          <p:nvSpPr>
            <p:cNvPr id="64" name="TextBox 63">
              <a:extLst>
                <a:ext uri="{FF2B5EF4-FFF2-40B4-BE49-F238E27FC236}">
                  <a16:creationId xmlns:a16="http://schemas.microsoft.com/office/drawing/2014/main" id="{88C16231-51FA-4873-9BCD-AC78FFBA89FD}"/>
                </a:ext>
              </a:extLst>
            </p:cNvPr>
            <p:cNvSpPr txBox="1"/>
            <p:nvPr/>
          </p:nvSpPr>
          <p:spPr>
            <a:xfrm>
              <a:off x="7213424" y="4563881"/>
              <a:ext cx="3047301" cy="1015663"/>
            </a:xfrm>
            <a:prstGeom prst="rect">
              <a:avLst/>
            </a:prstGeom>
            <a:noFill/>
          </p:spPr>
          <p:txBody>
            <a:bodyPr wrap="square">
              <a:spAutoFit/>
            </a:bodyPr>
            <a:lstStyle/>
            <a:p>
              <a:r>
                <a:rPr lang="en-US" dirty="0">
                  <a:solidFill>
                    <a:schemeClr val="tx1"/>
                  </a:solidFill>
                </a:rPr>
                <a:t>Customer Needs/ Satisfaction:</a:t>
              </a:r>
            </a:p>
            <a:p>
              <a:r>
                <a:rPr lang="en-US" sz="1200" dirty="0">
                  <a:solidFill>
                    <a:schemeClr val="tx1"/>
                  </a:solidFill>
                </a:rPr>
                <a:t>Complaints</a:t>
              </a:r>
              <a:r>
                <a:rPr lang="en-US" sz="1200" dirty="0"/>
                <a:t>?  Adverse events? Feedback?</a:t>
              </a:r>
              <a:endParaRPr lang="en-US" sz="1200" dirty="0">
                <a:solidFill>
                  <a:schemeClr val="tx1"/>
                </a:solidFill>
              </a:endParaRPr>
            </a:p>
          </p:txBody>
        </p:sp>
        <p:sp>
          <p:nvSpPr>
            <p:cNvPr id="68" name="Rectangle: Rounded Corners 67">
              <a:extLst>
                <a:ext uri="{FF2B5EF4-FFF2-40B4-BE49-F238E27FC236}">
                  <a16:creationId xmlns:a16="http://schemas.microsoft.com/office/drawing/2014/main" id="{D2BE7232-B8C2-4D3F-A7AE-D22A164441E6}"/>
                </a:ext>
              </a:extLst>
            </p:cNvPr>
            <p:cNvSpPr/>
            <p:nvPr/>
          </p:nvSpPr>
          <p:spPr>
            <a:xfrm>
              <a:off x="7167866" y="4430648"/>
              <a:ext cx="3092859" cy="1903760"/>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dirty="0">
                <a:solidFill>
                  <a:schemeClr val="tx1"/>
                </a:solidFill>
              </a:endParaRPr>
            </a:p>
          </p:txBody>
        </p:sp>
      </p:grpSp>
      <p:sp>
        <p:nvSpPr>
          <p:cNvPr id="6" name="Arrow: Down 5">
            <a:extLst>
              <a:ext uri="{FF2B5EF4-FFF2-40B4-BE49-F238E27FC236}">
                <a16:creationId xmlns:a16="http://schemas.microsoft.com/office/drawing/2014/main" id="{4687D5F5-0B52-47A9-ABAD-4742399C6725}"/>
              </a:ext>
            </a:extLst>
          </p:cNvPr>
          <p:cNvSpPr/>
          <p:nvPr/>
        </p:nvSpPr>
        <p:spPr>
          <a:xfrm>
            <a:off x="9865894" y="2278075"/>
            <a:ext cx="673768" cy="6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2EEB9642-96E2-452A-BCD3-B5B85F98DC1A}"/>
              </a:ext>
            </a:extLst>
          </p:cNvPr>
          <p:cNvPicPr>
            <a:picLocks noChangeAspect="1"/>
          </p:cNvPicPr>
          <p:nvPr/>
        </p:nvPicPr>
        <p:blipFill>
          <a:blip r:embed="rId3"/>
          <a:stretch>
            <a:fillRect/>
          </a:stretch>
        </p:blipFill>
        <p:spPr>
          <a:xfrm>
            <a:off x="6462736" y="1288652"/>
            <a:ext cx="1764646" cy="980604"/>
          </a:xfrm>
          <a:prstGeom prst="rect">
            <a:avLst/>
          </a:prstGeom>
        </p:spPr>
      </p:pic>
      <p:sp>
        <p:nvSpPr>
          <p:cNvPr id="72" name="Arrow: Down 71">
            <a:extLst>
              <a:ext uri="{FF2B5EF4-FFF2-40B4-BE49-F238E27FC236}">
                <a16:creationId xmlns:a16="http://schemas.microsoft.com/office/drawing/2014/main" id="{9AF52415-78D4-4AD2-99D9-9DE08455368F}"/>
              </a:ext>
            </a:extLst>
          </p:cNvPr>
          <p:cNvSpPr/>
          <p:nvPr/>
        </p:nvSpPr>
        <p:spPr>
          <a:xfrm>
            <a:off x="5305752" y="2258658"/>
            <a:ext cx="673768" cy="6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Arrow: Down 72">
            <a:extLst>
              <a:ext uri="{FF2B5EF4-FFF2-40B4-BE49-F238E27FC236}">
                <a16:creationId xmlns:a16="http://schemas.microsoft.com/office/drawing/2014/main" id="{BE401B2B-11E5-43A4-998A-7F4792A7091D}"/>
              </a:ext>
            </a:extLst>
          </p:cNvPr>
          <p:cNvSpPr/>
          <p:nvPr/>
        </p:nvSpPr>
        <p:spPr>
          <a:xfrm rot="10800000">
            <a:off x="7509072" y="1796848"/>
            <a:ext cx="673768" cy="6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Arrow: Down 74">
            <a:extLst>
              <a:ext uri="{FF2B5EF4-FFF2-40B4-BE49-F238E27FC236}">
                <a16:creationId xmlns:a16="http://schemas.microsoft.com/office/drawing/2014/main" id="{B35D7B9B-CDB5-4E7C-80F5-F27D6CBB8B2E}"/>
              </a:ext>
            </a:extLst>
          </p:cNvPr>
          <p:cNvSpPr/>
          <p:nvPr/>
        </p:nvSpPr>
        <p:spPr>
          <a:xfrm rot="5400000">
            <a:off x="4633956" y="2832666"/>
            <a:ext cx="673768" cy="6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Arrow: Down 75">
            <a:extLst>
              <a:ext uri="{FF2B5EF4-FFF2-40B4-BE49-F238E27FC236}">
                <a16:creationId xmlns:a16="http://schemas.microsoft.com/office/drawing/2014/main" id="{3BFD7282-538A-4EB3-B400-7913658A0363}"/>
              </a:ext>
            </a:extLst>
          </p:cNvPr>
          <p:cNvSpPr/>
          <p:nvPr/>
        </p:nvSpPr>
        <p:spPr>
          <a:xfrm rot="16200000">
            <a:off x="5181922" y="3516216"/>
            <a:ext cx="673768" cy="6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Arrow: Down 77">
            <a:extLst>
              <a:ext uri="{FF2B5EF4-FFF2-40B4-BE49-F238E27FC236}">
                <a16:creationId xmlns:a16="http://schemas.microsoft.com/office/drawing/2014/main" id="{EE9C4B8A-2092-4CCA-9CBA-CB919524C19A}"/>
              </a:ext>
            </a:extLst>
          </p:cNvPr>
          <p:cNvSpPr/>
          <p:nvPr/>
        </p:nvSpPr>
        <p:spPr>
          <a:xfrm>
            <a:off x="3964875" y="2268367"/>
            <a:ext cx="673768" cy="6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eference:... | Download Scientific Diagram">
            <a:extLst>
              <a:ext uri="{FF2B5EF4-FFF2-40B4-BE49-F238E27FC236}">
                <a16:creationId xmlns:a16="http://schemas.microsoft.com/office/drawing/2014/main" id="{4BF60B19-CFA5-4A43-A035-A88BF00FC1E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643"/>
          <a:stretch/>
        </p:blipFill>
        <p:spPr bwMode="auto">
          <a:xfrm>
            <a:off x="6076760" y="3275234"/>
            <a:ext cx="4046747" cy="317474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ood communication improves employee and customer satisfaction | Cutting  Edge PR Insights">
            <a:extLst>
              <a:ext uri="{FF2B5EF4-FFF2-40B4-BE49-F238E27FC236}">
                <a16:creationId xmlns:a16="http://schemas.microsoft.com/office/drawing/2014/main" id="{14E1DD29-92BE-46A9-8B97-BAEBB5A765E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2046" y="1455643"/>
            <a:ext cx="1649775" cy="782003"/>
          </a:xfrm>
          <a:prstGeom prst="rect">
            <a:avLst/>
          </a:prstGeom>
          <a:noFill/>
          <a:extLst>
            <a:ext uri="{909E8E84-426E-40DD-AFC4-6F175D3DCCD1}">
              <a14:hiddenFill xmlns:a14="http://schemas.microsoft.com/office/drawing/2010/main">
                <a:solidFill>
                  <a:srgbClr val="FFFFFF"/>
                </a:solidFill>
              </a14:hiddenFill>
            </a:ext>
          </a:extLst>
        </p:spPr>
      </p:pic>
      <p:sp>
        <p:nvSpPr>
          <p:cNvPr id="123" name="Arrow: Down 122">
            <a:extLst>
              <a:ext uri="{FF2B5EF4-FFF2-40B4-BE49-F238E27FC236}">
                <a16:creationId xmlns:a16="http://schemas.microsoft.com/office/drawing/2014/main" id="{6C52FBB6-6DE9-4E18-AD31-088E3A1AB2EE}"/>
              </a:ext>
            </a:extLst>
          </p:cNvPr>
          <p:cNvSpPr/>
          <p:nvPr/>
        </p:nvSpPr>
        <p:spPr>
          <a:xfrm rot="5400000">
            <a:off x="7934547" y="1134506"/>
            <a:ext cx="673768" cy="6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Icon&#10;&#10;Description automatically generated">
            <a:extLst>
              <a:ext uri="{FF2B5EF4-FFF2-40B4-BE49-F238E27FC236}">
                <a16:creationId xmlns:a16="http://schemas.microsoft.com/office/drawing/2014/main" id="{E3F56402-90A8-4D87-9299-9D7828FBF26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78803" y="1244552"/>
            <a:ext cx="1987535" cy="1277701"/>
          </a:xfrm>
          <a:prstGeom prst="rect">
            <a:avLst/>
          </a:prstGeom>
        </p:spPr>
      </p:pic>
      <p:pic>
        <p:nvPicPr>
          <p:cNvPr id="23" name="Graphic 22" descr="Robot Hand with solid fill">
            <a:extLst>
              <a:ext uri="{FF2B5EF4-FFF2-40B4-BE49-F238E27FC236}">
                <a16:creationId xmlns:a16="http://schemas.microsoft.com/office/drawing/2014/main" id="{FD10A1E5-9A35-4E57-B793-522EEDBD531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205207" y="5412356"/>
            <a:ext cx="914400" cy="914400"/>
          </a:xfrm>
          <a:prstGeom prst="rect">
            <a:avLst/>
          </a:prstGeom>
        </p:spPr>
      </p:pic>
      <p:pic>
        <p:nvPicPr>
          <p:cNvPr id="25" name="Graphic 24" descr="Ruler with solid fill">
            <a:extLst>
              <a:ext uri="{FF2B5EF4-FFF2-40B4-BE49-F238E27FC236}">
                <a16:creationId xmlns:a16="http://schemas.microsoft.com/office/drawing/2014/main" id="{0D7E9B86-ADB8-4B5A-A857-DCA04E97138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327576">
            <a:off x="4261137" y="4476287"/>
            <a:ext cx="806171" cy="806171"/>
          </a:xfrm>
          <a:prstGeom prst="rect">
            <a:avLst/>
          </a:prstGeom>
        </p:spPr>
      </p:pic>
      <p:pic>
        <p:nvPicPr>
          <p:cNvPr id="28" name="Graphic 27" descr="Factory with solid fill">
            <a:extLst>
              <a:ext uri="{FF2B5EF4-FFF2-40B4-BE49-F238E27FC236}">
                <a16:creationId xmlns:a16="http://schemas.microsoft.com/office/drawing/2014/main" id="{623BFA59-CEAC-4CCB-8F06-AE62D82E7F7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077631" y="3482045"/>
            <a:ext cx="775193" cy="775193"/>
          </a:xfrm>
          <a:prstGeom prst="rect">
            <a:avLst/>
          </a:prstGeom>
        </p:spPr>
      </p:pic>
      <p:pic>
        <p:nvPicPr>
          <p:cNvPr id="32" name="Graphic 31" descr="Workflow with solid fill">
            <a:extLst>
              <a:ext uri="{FF2B5EF4-FFF2-40B4-BE49-F238E27FC236}">
                <a16:creationId xmlns:a16="http://schemas.microsoft.com/office/drawing/2014/main" id="{1C1F026D-C021-497B-BCEF-D47BC47A573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579049" y="4502824"/>
            <a:ext cx="772971" cy="772971"/>
          </a:xfrm>
          <a:prstGeom prst="rect">
            <a:avLst/>
          </a:prstGeom>
        </p:spPr>
      </p:pic>
      <p:pic>
        <p:nvPicPr>
          <p:cNvPr id="34" name="Graphic 33" descr="Graduation cap with solid fill">
            <a:extLst>
              <a:ext uri="{FF2B5EF4-FFF2-40B4-BE49-F238E27FC236}">
                <a16:creationId xmlns:a16="http://schemas.microsoft.com/office/drawing/2014/main" id="{72EF2FA1-CEED-4EAB-B935-172785C541B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579385" y="5820729"/>
            <a:ext cx="711551" cy="711551"/>
          </a:xfrm>
          <a:prstGeom prst="rect">
            <a:avLst/>
          </a:prstGeom>
        </p:spPr>
      </p:pic>
      <p:pic>
        <p:nvPicPr>
          <p:cNvPr id="37" name="Graphic 36" descr="Inventory with solid fill">
            <a:extLst>
              <a:ext uri="{FF2B5EF4-FFF2-40B4-BE49-F238E27FC236}">
                <a16:creationId xmlns:a16="http://schemas.microsoft.com/office/drawing/2014/main" id="{77DE7AB3-784E-4775-A135-DB26F75394EE}"/>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543090" y="3558323"/>
            <a:ext cx="664153" cy="664153"/>
          </a:xfrm>
          <a:prstGeom prst="rect">
            <a:avLst/>
          </a:prstGeom>
        </p:spPr>
      </p:pic>
    </p:spTree>
    <p:extLst>
      <p:ext uri="{BB962C8B-B14F-4D97-AF65-F5344CB8AC3E}">
        <p14:creationId xmlns:p14="http://schemas.microsoft.com/office/powerpoint/2010/main" val="13725765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117</TotalTime>
  <Words>198</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Tw Cen MT</vt:lpstr>
      <vt:lpstr>Tw Cen MT Condensed</vt:lpstr>
      <vt:lpstr>Wingdings 3</vt:lpstr>
      <vt:lpstr>Integral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Cara Wilcox</dc:creator>
  <cp:lastModifiedBy>Cara Wilcox</cp:lastModifiedBy>
  <cp:revision>2</cp:revision>
  <dcterms:created xsi:type="dcterms:W3CDTF">2021-08-14T23:28:47Z</dcterms:created>
  <dcterms:modified xsi:type="dcterms:W3CDTF">2021-08-15T01:46:04Z</dcterms:modified>
</cp:coreProperties>
</file>