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3E948-DADD-451D-9BDF-D038D5963CC0}" v="1" dt="2021-08-14T23:14:44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9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a Wilcox" userId="f7eeacaac59bc5af" providerId="LiveId" clId="{EF13E948-DADD-451D-9BDF-D038D5963CC0}"/>
    <pc:docChg chg="modSld">
      <pc:chgData name="Cara Wilcox" userId="f7eeacaac59bc5af" providerId="LiveId" clId="{EF13E948-DADD-451D-9BDF-D038D5963CC0}" dt="2021-08-14T23:14:44.682" v="0" actId="5736"/>
      <pc:docMkLst>
        <pc:docMk/>
      </pc:docMkLst>
      <pc:sldChg chg="modSp">
        <pc:chgData name="Cara Wilcox" userId="f7eeacaac59bc5af" providerId="LiveId" clId="{EF13E948-DADD-451D-9BDF-D038D5963CC0}" dt="2021-08-14T23:14:44.682" v="0" actId="5736"/>
        <pc:sldMkLst>
          <pc:docMk/>
          <pc:sldMk cId="1150127111" sldId="256"/>
        </pc:sldMkLst>
        <pc:spChg chg="mod">
          <ac:chgData name="Cara Wilcox" userId="f7eeacaac59bc5af" providerId="LiveId" clId="{EF13E948-DADD-451D-9BDF-D038D5963CC0}" dt="2021-08-14T23:14:44.682" v="0" actId="5736"/>
          <ac:spMkLst>
            <pc:docMk/>
            <pc:sldMk cId="1150127111" sldId="256"/>
            <ac:spMk id="5" creationId="{63223948-2F74-488C-8C7A-742FA40D77A7}"/>
          </ac:spMkLst>
        </pc:spChg>
        <pc:graphicFrameChg chg="mod">
          <ac:chgData name="Cara Wilcox" userId="f7eeacaac59bc5af" providerId="LiveId" clId="{EF13E948-DADD-451D-9BDF-D038D5963CC0}" dt="2021-08-14T23:14:44.682" v="0" actId="5736"/>
          <ac:graphicFrameMkLst>
            <pc:docMk/>
            <pc:sldMk cId="1150127111" sldId="256"/>
            <ac:graphicFrameMk id="4" creationId="{C34AA874-2439-44B6-8EE6-5F2AB3DC8315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5082D3-0C35-4239-8855-59D3485451C4}" type="doc">
      <dgm:prSet loTypeId="urn:microsoft.com/office/officeart/2008/layout/PictureAccentBlocks" loCatId="pictur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CA1F524-E15A-4E1A-8EE3-82B5D9DFFD4A}">
      <dgm:prSet phldrT="[Text]"/>
      <dgm:spPr/>
      <dgm:t>
        <a:bodyPr/>
        <a:lstStyle/>
        <a:p>
          <a:r>
            <a:rPr lang="en-US" dirty="0"/>
            <a:t>Thermo Fisher</a:t>
          </a:r>
        </a:p>
      </dgm:t>
    </dgm:pt>
    <dgm:pt modelId="{97C77D35-02F8-4B4F-8D22-FBC281A3D36F}" type="parTrans" cxnId="{25D8573F-64C9-41CC-92C5-DC2D2B929E25}">
      <dgm:prSet/>
      <dgm:spPr/>
      <dgm:t>
        <a:bodyPr/>
        <a:lstStyle/>
        <a:p>
          <a:endParaRPr lang="en-US"/>
        </a:p>
      </dgm:t>
    </dgm:pt>
    <dgm:pt modelId="{FBDD05CC-6846-4B7E-AAB2-EED5D12796B6}" type="sibTrans" cxnId="{25D8573F-64C9-41CC-92C5-DC2D2B929E25}">
      <dgm:prSet/>
      <dgm:spPr/>
      <dgm:t>
        <a:bodyPr/>
        <a:lstStyle/>
        <a:p>
          <a:endParaRPr lang="en-US"/>
        </a:p>
      </dgm:t>
    </dgm:pt>
    <dgm:pt modelId="{12D604CD-DAFF-4479-A870-F5C218805280}">
      <dgm:prSet phldrT="[Text]"/>
      <dgm:spPr/>
      <dgm:t>
        <a:bodyPr/>
        <a:lstStyle/>
        <a:p>
          <a:r>
            <a:rPr lang="en-US" dirty="0"/>
            <a:t>Danaher</a:t>
          </a:r>
        </a:p>
      </dgm:t>
    </dgm:pt>
    <dgm:pt modelId="{8BE46B30-B009-49B7-8B32-C04C467ABBF4}" type="parTrans" cxnId="{7B3A77EE-B982-4265-9B56-B92A03BBC668}">
      <dgm:prSet/>
      <dgm:spPr/>
      <dgm:t>
        <a:bodyPr/>
        <a:lstStyle/>
        <a:p>
          <a:endParaRPr lang="en-US"/>
        </a:p>
      </dgm:t>
    </dgm:pt>
    <dgm:pt modelId="{C277AD2B-8324-472D-A513-C66FCBDFF5B5}" type="sibTrans" cxnId="{7B3A77EE-B982-4265-9B56-B92A03BBC668}">
      <dgm:prSet/>
      <dgm:spPr/>
      <dgm:t>
        <a:bodyPr/>
        <a:lstStyle/>
        <a:p>
          <a:endParaRPr lang="en-US"/>
        </a:p>
      </dgm:t>
    </dgm:pt>
    <dgm:pt modelId="{DF5B5D38-17C9-40DF-A4CE-DEDE2FC0CCE5}">
      <dgm:prSet phldrT="[Text]"/>
      <dgm:spPr/>
      <dgm:t>
        <a:bodyPr/>
        <a:lstStyle/>
        <a:p>
          <a:r>
            <a:rPr lang="en-US" dirty="0"/>
            <a:t>Abbott</a:t>
          </a:r>
        </a:p>
      </dgm:t>
    </dgm:pt>
    <dgm:pt modelId="{A00EEA26-55C2-4563-9910-3C4CDD6F2682}" type="parTrans" cxnId="{00403655-EBC7-4132-9AD3-ADACF38433BC}">
      <dgm:prSet/>
      <dgm:spPr/>
      <dgm:t>
        <a:bodyPr/>
        <a:lstStyle/>
        <a:p>
          <a:endParaRPr lang="en-US"/>
        </a:p>
      </dgm:t>
    </dgm:pt>
    <dgm:pt modelId="{7E3DEEA8-5398-4EF6-969A-932D782EAE62}" type="sibTrans" cxnId="{00403655-EBC7-4132-9AD3-ADACF38433BC}">
      <dgm:prSet/>
      <dgm:spPr/>
      <dgm:t>
        <a:bodyPr/>
        <a:lstStyle/>
        <a:p>
          <a:endParaRPr lang="en-US"/>
        </a:p>
      </dgm:t>
    </dgm:pt>
    <dgm:pt modelId="{0B68DE29-F824-475C-8858-A7D2B00C5111}">
      <dgm:prSet/>
      <dgm:spPr/>
      <dgm:t>
        <a:bodyPr/>
        <a:lstStyle/>
        <a:p>
          <a:r>
            <a:rPr lang="en-US" dirty="0"/>
            <a:t>Roche</a:t>
          </a:r>
        </a:p>
      </dgm:t>
    </dgm:pt>
    <dgm:pt modelId="{54D8A59E-E4A7-4B54-9B82-C704E5E63DEF}" type="parTrans" cxnId="{7CB12646-4769-4C28-9843-4C54D220867A}">
      <dgm:prSet/>
      <dgm:spPr/>
      <dgm:t>
        <a:bodyPr/>
        <a:lstStyle/>
        <a:p>
          <a:endParaRPr lang="en-US"/>
        </a:p>
      </dgm:t>
    </dgm:pt>
    <dgm:pt modelId="{49FC56E6-5B6A-48D7-BD76-CFDBDA1DFD3A}" type="sibTrans" cxnId="{7CB12646-4769-4C28-9843-4C54D220867A}">
      <dgm:prSet/>
      <dgm:spPr/>
      <dgm:t>
        <a:bodyPr/>
        <a:lstStyle/>
        <a:p>
          <a:endParaRPr lang="en-US"/>
        </a:p>
      </dgm:t>
    </dgm:pt>
    <dgm:pt modelId="{4C469E41-1870-4545-8AFF-F09D5C011441}">
      <dgm:prSet phldrT="[Text]"/>
      <dgm:spPr/>
      <dgm:t>
        <a:bodyPr/>
        <a:lstStyle/>
        <a:p>
          <a:r>
            <a:rPr lang="en-US" dirty="0"/>
            <a:t>BD</a:t>
          </a:r>
        </a:p>
      </dgm:t>
    </dgm:pt>
    <dgm:pt modelId="{7269043C-25C1-4DDB-BB60-C7B7E80DC58C}" type="parTrans" cxnId="{B5BF64DB-D2EE-4935-9246-AF56429A69A7}">
      <dgm:prSet/>
      <dgm:spPr/>
      <dgm:t>
        <a:bodyPr/>
        <a:lstStyle/>
        <a:p>
          <a:endParaRPr lang="en-US"/>
        </a:p>
      </dgm:t>
    </dgm:pt>
    <dgm:pt modelId="{3612464C-252F-4D25-A6D4-7A0CD214B563}" type="sibTrans" cxnId="{B5BF64DB-D2EE-4935-9246-AF56429A69A7}">
      <dgm:prSet/>
      <dgm:spPr/>
      <dgm:t>
        <a:bodyPr/>
        <a:lstStyle/>
        <a:p>
          <a:endParaRPr lang="en-US"/>
        </a:p>
      </dgm:t>
    </dgm:pt>
    <dgm:pt modelId="{4BD2441B-79EC-4720-BBDA-3E1359D8A1BF}">
      <dgm:prSet phldrT="[Text]"/>
      <dgm:spPr/>
      <dgm:t>
        <a:bodyPr/>
        <a:lstStyle/>
        <a:p>
          <a:r>
            <a:rPr lang="en-US" dirty="0"/>
            <a:t>Ortho</a:t>
          </a:r>
        </a:p>
      </dgm:t>
    </dgm:pt>
    <dgm:pt modelId="{64BF5266-D5A2-4EA2-BE25-134E29310B40}" type="parTrans" cxnId="{B11FB66F-890B-4178-95CD-6DD1EE5B8D4B}">
      <dgm:prSet/>
      <dgm:spPr/>
      <dgm:t>
        <a:bodyPr/>
        <a:lstStyle/>
        <a:p>
          <a:endParaRPr lang="en-US"/>
        </a:p>
      </dgm:t>
    </dgm:pt>
    <dgm:pt modelId="{78C96996-CACE-4BB5-BB3F-1D6EBD69F075}" type="sibTrans" cxnId="{B11FB66F-890B-4178-95CD-6DD1EE5B8D4B}">
      <dgm:prSet/>
      <dgm:spPr/>
      <dgm:t>
        <a:bodyPr/>
        <a:lstStyle/>
        <a:p>
          <a:endParaRPr lang="en-US"/>
        </a:p>
      </dgm:t>
    </dgm:pt>
    <dgm:pt modelId="{F1263074-C4F5-4627-9D74-7C9ABD02BA6A}">
      <dgm:prSet phldrT="[Text]"/>
      <dgm:spPr/>
      <dgm:t>
        <a:bodyPr/>
        <a:lstStyle/>
        <a:p>
          <a:r>
            <a:rPr lang="en-US" dirty="0"/>
            <a:t>Sysmex</a:t>
          </a:r>
        </a:p>
      </dgm:t>
    </dgm:pt>
    <dgm:pt modelId="{2C452DD3-B4B3-4838-80A8-3DF0E53B0922}" type="parTrans" cxnId="{C36FBED6-2E40-429C-9D50-DAFC37AEAFB7}">
      <dgm:prSet/>
      <dgm:spPr/>
      <dgm:t>
        <a:bodyPr/>
        <a:lstStyle/>
        <a:p>
          <a:endParaRPr lang="en-US"/>
        </a:p>
      </dgm:t>
    </dgm:pt>
    <dgm:pt modelId="{72BE869B-A686-41E2-8D92-6C13D53AEC74}" type="sibTrans" cxnId="{C36FBED6-2E40-429C-9D50-DAFC37AEAFB7}">
      <dgm:prSet/>
      <dgm:spPr/>
      <dgm:t>
        <a:bodyPr/>
        <a:lstStyle/>
        <a:p>
          <a:endParaRPr lang="en-US"/>
        </a:p>
      </dgm:t>
    </dgm:pt>
    <dgm:pt modelId="{AE9DB199-52F7-4964-BC12-9D32724DCA49}">
      <dgm:prSet phldrT="[Text]"/>
      <dgm:spPr/>
      <dgm:t>
        <a:bodyPr/>
        <a:lstStyle/>
        <a:p>
          <a:r>
            <a:rPr lang="en-US" dirty="0"/>
            <a:t>Siemens</a:t>
          </a:r>
        </a:p>
      </dgm:t>
    </dgm:pt>
    <dgm:pt modelId="{BE8D5D1D-A586-46F0-9FD9-2571F68AC2F9}" type="parTrans" cxnId="{433DAAEA-C550-4644-8105-10B7924E97F1}">
      <dgm:prSet/>
      <dgm:spPr/>
      <dgm:t>
        <a:bodyPr/>
        <a:lstStyle/>
        <a:p>
          <a:endParaRPr lang="en-US"/>
        </a:p>
      </dgm:t>
    </dgm:pt>
    <dgm:pt modelId="{B741E9C5-B584-49C0-AF51-0F9FAF8A04D4}" type="sibTrans" cxnId="{433DAAEA-C550-4644-8105-10B7924E97F1}">
      <dgm:prSet/>
      <dgm:spPr/>
      <dgm:t>
        <a:bodyPr/>
        <a:lstStyle/>
        <a:p>
          <a:endParaRPr lang="en-US"/>
        </a:p>
      </dgm:t>
    </dgm:pt>
    <dgm:pt modelId="{AE073ACE-ADB5-4D74-B0FA-3B218C9AE92B}">
      <dgm:prSet phldrT="[Text]"/>
      <dgm:spPr/>
      <dgm:t>
        <a:bodyPr/>
        <a:lstStyle/>
        <a:p>
          <a:r>
            <a:rPr lang="en-US" dirty="0"/>
            <a:t>Fisher Scientific</a:t>
          </a:r>
        </a:p>
      </dgm:t>
    </dgm:pt>
    <dgm:pt modelId="{5CDE7774-3D05-44D6-B24D-EC9EEE150FB0}" type="parTrans" cxnId="{F79D7D13-74FF-4171-966E-803B20D4CA5F}">
      <dgm:prSet/>
      <dgm:spPr/>
      <dgm:t>
        <a:bodyPr/>
        <a:lstStyle/>
        <a:p>
          <a:endParaRPr lang="en-US"/>
        </a:p>
      </dgm:t>
    </dgm:pt>
    <dgm:pt modelId="{ACCF541C-FD3A-418E-A2F1-CC3E488038C3}" type="sibTrans" cxnId="{F79D7D13-74FF-4171-966E-803B20D4CA5F}">
      <dgm:prSet/>
      <dgm:spPr/>
      <dgm:t>
        <a:bodyPr/>
        <a:lstStyle/>
        <a:p>
          <a:endParaRPr lang="en-US"/>
        </a:p>
      </dgm:t>
    </dgm:pt>
    <dgm:pt modelId="{8B80DD45-3DCD-4562-9509-40043B2053E4}">
      <dgm:prSet/>
      <dgm:spPr/>
      <dgm:t>
        <a:bodyPr/>
        <a:lstStyle/>
        <a:p>
          <a:r>
            <a:rPr lang="en-US" dirty="0" err="1"/>
            <a:t>Biorad</a:t>
          </a:r>
          <a:endParaRPr lang="en-US" dirty="0"/>
        </a:p>
      </dgm:t>
    </dgm:pt>
    <dgm:pt modelId="{A290D3F4-EB54-4AFD-8392-742F24BE0F9D}" type="sibTrans" cxnId="{9C3E7028-4724-4215-BA5D-4B4C8D1F4F82}">
      <dgm:prSet/>
      <dgm:spPr/>
      <dgm:t>
        <a:bodyPr/>
        <a:lstStyle/>
        <a:p>
          <a:endParaRPr lang="en-US"/>
        </a:p>
      </dgm:t>
    </dgm:pt>
    <dgm:pt modelId="{38F41017-ED08-4CB3-8DC7-1F9EB4B154EF}" type="parTrans" cxnId="{9C3E7028-4724-4215-BA5D-4B4C8D1F4F82}">
      <dgm:prSet/>
      <dgm:spPr/>
      <dgm:t>
        <a:bodyPr/>
        <a:lstStyle/>
        <a:p>
          <a:endParaRPr lang="en-US"/>
        </a:p>
      </dgm:t>
    </dgm:pt>
    <dgm:pt modelId="{ECF63443-0CD3-4910-9B32-38A2C8B15A96}">
      <dgm:prSet/>
      <dgm:spPr/>
      <dgm:t>
        <a:bodyPr/>
        <a:lstStyle/>
        <a:p>
          <a:r>
            <a:rPr lang="en-US" dirty="0" err="1"/>
            <a:t>Biomerieux</a:t>
          </a:r>
          <a:endParaRPr lang="en-US" dirty="0"/>
        </a:p>
      </dgm:t>
    </dgm:pt>
    <dgm:pt modelId="{F5241EDA-7584-4B5A-B50C-3E35A486573B}" type="sibTrans" cxnId="{5E094602-4FF4-4A92-8483-C922162771CA}">
      <dgm:prSet/>
      <dgm:spPr/>
      <dgm:t>
        <a:bodyPr/>
        <a:lstStyle/>
        <a:p>
          <a:endParaRPr lang="en-US"/>
        </a:p>
      </dgm:t>
    </dgm:pt>
    <dgm:pt modelId="{D50A869E-A882-44FE-93E4-03B479252C8A}" type="parTrans" cxnId="{5E094602-4FF4-4A92-8483-C922162771CA}">
      <dgm:prSet/>
      <dgm:spPr/>
      <dgm:t>
        <a:bodyPr/>
        <a:lstStyle/>
        <a:p>
          <a:endParaRPr lang="en-US"/>
        </a:p>
      </dgm:t>
    </dgm:pt>
    <dgm:pt modelId="{3C9ACA57-1444-4566-BEB8-9EB2094C9C8D}" type="pres">
      <dgm:prSet presAssocID="{955082D3-0C35-4239-8855-59D3485451C4}" presName="Name0" presStyleCnt="0">
        <dgm:presLayoutVars>
          <dgm:dir/>
        </dgm:presLayoutVars>
      </dgm:prSet>
      <dgm:spPr/>
    </dgm:pt>
    <dgm:pt modelId="{FD0C03DA-0198-4CFA-918E-1D5F1EE187EB}" type="pres">
      <dgm:prSet presAssocID="{8CA1F524-E15A-4E1A-8EE3-82B5D9DFFD4A}" presName="composite" presStyleCnt="0"/>
      <dgm:spPr/>
    </dgm:pt>
    <dgm:pt modelId="{255E0D6C-B8CC-44F6-A35A-5106E756BC74}" type="pres">
      <dgm:prSet presAssocID="{8CA1F524-E15A-4E1A-8EE3-82B5D9DFFD4A}" presName="Image" presStyleLbl="alignNode1" presStyleIdx="0" presStyleCnt="11"/>
      <dgm:spPr>
        <a:blipFill dpi="0" rotWithShape="1">
          <a:blip xmlns:r="http://schemas.openxmlformats.org/officeDocument/2006/relationships" r:embed="rId1"/>
          <a:srcRect/>
          <a:stretch>
            <a:fillRect l="16966" t="16966" r="16966" b="16966"/>
          </a:stretch>
        </a:blipFill>
      </dgm:spPr>
    </dgm:pt>
    <dgm:pt modelId="{C241977A-C131-4E9A-BB49-F7EA4E0F0182}" type="pres">
      <dgm:prSet presAssocID="{8CA1F524-E15A-4E1A-8EE3-82B5D9DFFD4A}" presName="Parent" presStyleLbl="revTx" presStyleIdx="0" presStyleCnt="11">
        <dgm:presLayoutVars>
          <dgm:bulletEnabled val="1"/>
        </dgm:presLayoutVars>
      </dgm:prSet>
      <dgm:spPr/>
    </dgm:pt>
    <dgm:pt modelId="{21F949C6-89BC-4D04-AC62-92A8032AB1D9}" type="pres">
      <dgm:prSet presAssocID="{FBDD05CC-6846-4B7E-AAB2-EED5D12796B6}" presName="sibTrans" presStyleCnt="0"/>
      <dgm:spPr/>
    </dgm:pt>
    <dgm:pt modelId="{5D7FDF10-B8B2-4073-8039-941A3DA665D4}" type="pres">
      <dgm:prSet presAssocID="{12D604CD-DAFF-4479-A870-F5C218805280}" presName="composite" presStyleCnt="0"/>
      <dgm:spPr/>
    </dgm:pt>
    <dgm:pt modelId="{8629A83B-CEE2-48E9-A08A-A8A65FD40530}" type="pres">
      <dgm:prSet presAssocID="{12D604CD-DAFF-4479-A870-F5C218805280}" presName="Image" presStyleLbl="alignNode1" presStyleIdx="1" presStyleCnt="11"/>
      <dgm:spPr>
        <a:blipFill dpi="0" rotWithShape="1">
          <a:blip xmlns:r="http://schemas.openxmlformats.org/officeDocument/2006/relationships" r:embed="rId2"/>
          <a:srcRect/>
          <a:stretch>
            <a:fillRect l="7318" t="-11827" r="7318" b="-11827"/>
          </a:stretch>
        </a:blipFill>
      </dgm:spPr>
    </dgm:pt>
    <dgm:pt modelId="{F064BE82-355E-44EE-9C58-05969229EF9E}" type="pres">
      <dgm:prSet presAssocID="{12D604CD-DAFF-4479-A870-F5C218805280}" presName="Parent" presStyleLbl="revTx" presStyleIdx="1" presStyleCnt="11">
        <dgm:presLayoutVars>
          <dgm:bulletEnabled val="1"/>
        </dgm:presLayoutVars>
      </dgm:prSet>
      <dgm:spPr/>
    </dgm:pt>
    <dgm:pt modelId="{BF1F6ACE-0452-4B19-8C07-39474C26CC2A}" type="pres">
      <dgm:prSet presAssocID="{C277AD2B-8324-472D-A513-C66FCBDFF5B5}" presName="sibTrans" presStyleCnt="0"/>
      <dgm:spPr/>
    </dgm:pt>
    <dgm:pt modelId="{BB21C596-4EB3-4416-BF15-0804EF4A4114}" type="pres">
      <dgm:prSet presAssocID="{4BD2441B-79EC-4720-BBDA-3E1359D8A1BF}" presName="composite" presStyleCnt="0"/>
      <dgm:spPr/>
    </dgm:pt>
    <dgm:pt modelId="{F02D83D0-AFA1-4B9C-90E4-64FDDCE7C18B}" type="pres">
      <dgm:prSet presAssocID="{4BD2441B-79EC-4720-BBDA-3E1359D8A1BF}" presName="Image" presStyleLbl="alignNode1" presStyleIdx="2" presStyleCnt="11"/>
      <dgm:spPr>
        <a:blipFill dpi="0" rotWithShape="1">
          <a:blip xmlns:r="http://schemas.openxmlformats.org/officeDocument/2006/relationships" r:embed="rId3"/>
          <a:srcRect/>
          <a:stretch>
            <a:fillRect l="16966" t="16966" r="16966" b="16966"/>
          </a:stretch>
        </a:blipFill>
      </dgm:spPr>
    </dgm:pt>
    <dgm:pt modelId="{F4BEC717-6BC3-454E-98E9-47DB447CA5C7}" type="pres">
      <dgm:prSet presAssocID="{4BD2441B-79EC-4720-BBDA-3E1359D8A1BF}" presName="Parent" presStyleLbl="revTx" presStyleIdx="2" presStyleCnt="11">
        <dgm:presLayoutVars>
          <dgm:bulletEnabled val="1"/>
        </dgm:presLayoutVars>
      </dgm:prSet>
      <dgm:spPr/>
    </dgm:pt>
    <dgm:pt modelId="{932E6AA9-0A7F-49DF-9362-DB8E931E4A43}" type="pres">
      <dgm:prSet presAssocID="{78C96996-CACE-4BB5-BB3F-1D6EBD69F075}" presName="sibTrans" presStyleCnt="0"/>
      <dgm:spPr/>
    </dgm:pt>
    <dgm:pt modelId="{6BC9AC50-74F1-4992-A294-8ADD4EF55507}" type="pres">
      <dgm:prSet presAssocID="{F1263074-C4F5-4627-9D74-7C9ABD02BA6A}" presName="composite" presStyleCnt="0"/>
      <dgm:spPr/>
    </dgm:pt>
    <dgm:pt modelId="{9B7F405E-4F38-42EE-B0A2-76B203C58BAA}" type="pres">
      <dgm:prSet presAssocID="{F1263074-C4F5-4627-9D74-7C9ABD02BA6A}" presName="Image" presStyleLbl="alignNode1" presStyleIdx="3" presStyleCnt="11"/>
      <dgm:spPr>
        <a:blipFill dpi="0" rotWithShape="1">
          <a:blip xmlns:r="http://schemas.openxmlformats.org/officeDocument/2006/relationships" r:embed="rId4"/>
          <a:srcRect/>
          <a:stretch>
            <a:fillRect l="16966" t="16966" r="16966" b="16966"/>
          </a:stretch>
        </a:blipFill>
      </dgm:spPr>
    </dgm:pt>
    <dgm:pt modelId="{B5DA0D30-A9DB-4ABE-B0A0-E71757C104BB}" type="pres">
      <dgm:prSet presAssocID="{F1263074-C4F5-4627-9D74-7C9ABD02BA6A}" presName="Parent" presStyleLbl="revTx" presStyleIdx="3" presStyleCnt="11">
        <dgm:presLayoutVars>
          <dgm:bulletEnabled val="1"/>
        </dgm:presLayoutVars>
      </dgm:prSet>
      <dgm:spPr/>
    </dgm:pt>
    <dgm:pt modelId="{0DA28124-F13E-4026-B0E2-917B31F8E1BE}" type="pres">
      <dgm:prSet presAssocID="{72BE869B-A686-41E2-8D92-6C13D53AEC74}" presName="sibTrans" presStyleCnt="0"/>
      <dgm:spPr/>
    </dgm:pt>
    <dgm:pt modelId="{5D131A77-48F2-447D-A910-91398CFE05F5}" type="pres">
      <dgm:prSet presAssocID="{AE9DB199-52F7-4964-BC12-9D32724DCA49}" presName="composite" presStyleCnt="0"/>
      <dgm:spPr/>
    </dgm:pt>
    <dgm:pt modelId="{6F89C0D4-E09F-47A5-8245-A53CB9067351}" type="pres">
      <dgm:prSet presAssocID="{AE9DB199-52F7-4964-BC12-9D32724DCA49}" presName="Image" presStyleLbl="alignNode1" presStyleIdx="4" presStyleCnt="11"/>
      <dgm:spPr>
        <a:blipFill dpi="0" rotWithShape="1">
          <a:blip xmlns:r="http://schemas.openxmlformats.org/officeDocument/2006/relationships" r:embed="rId5"/>
          <a:srcRect/>
          <a:stretch>
            <a:fillRect l="16966" t="16966" r="16966" b="16966"/>
          </a:stretch>
        </a:blipFill>
      </dgm:spPr>
    </dgm:pt>
    <dgm:pt modelId="{28B91B6D-94A1-43F9-9E83-807580B0059F}" type="pres">
      <dgm:prSet presAssocID="{AE9DB199-52F7-4964-BC12-9D32724DCA49}" presName="Parent" presStyleLbl="revTx" presStyleIdx="4" presStyleCnt="11">
        <dgm:presLayoutVars>
          <dgm:bulletEnabled val="1"/>
        </dgm:presLayoutVars>
      </dgm:prSet>
      <dgm:spPr/>
    </dgm:pt>
    <dgm:pt modelId="{33804789-12C4-425E-B956-4DF8612F997E}" type="pres">
      <dgm:prSet presAssocID="{B741E9C5-B584-49C0-AF51-0F9FAF8A04D4}" presName="sibTrans" presStyleCnt="0"/>
      <dgm:spPr/>
    </dgm:pt>
    <dgm:pt modelId="{972E572D-5FB9-40D5-895D-83B24115B64E}" type="pres">
      <dgm:prSet presAssocID="{AE073ACE-ADB5-4D74-B0FA-3B218C9AE92B}" presName="composite" presStyleCnt="0"/>
      <dgm:spPr/>
    </dgm:pt>
    <dgm:pt modelId="{18984E4D-51EC-41C4-82A5-54206213EA18}" type="pres">
      <dgm:prSet presAssocID="{AE073ACE-ADB5-4D74-B0FA-3B218C9AE92B}" presName="Image" presStyleLbl="alignNode1" presStyleIdx="5" presStyleCnt="11"/>
      <dgm:spPr>
        <a:blipFill dpi="0" rotWithShape="1">
          <a:blip xmlns:r="http://schemas.openxmlformats.org/officeDocument/2006/relationships" r:embed="rId6"/>
          <a:srcRect/>
          <a:stretch>
            <a:fillRect l="16966" t="16966" r="16966" b="16966"/>
          </a:stretch>
        </a:blipFill>
      </dgm:spPr>
    </dgm:pt>
    <dgm:pt modelId="{02D84460-CCBB-4CA3-B443-36215DC461B3}" type="pres">
      <dgm:prSet presAssocID="{AE073ACE-ADB5-4D74-B0FA-3B218C9AE92B}" presName="Parent" presStyleLbl="revTx" presStyleIdx="5" presStyleCnt="11">
        <dgm:presLayoutVars>
          <dgm:bulletEnabled val="1"/>
        </dgm:presLayoutVars>
      </dgm:prSet>
      <dgm:spPr/>
    </dgm:pt>
    <dgm:pt modelId="{2DAFA2F2-5310-4690-82B6-1D37C7D2B352}" type="pres">
      <dgm:prSet presAssocID="{ACCF541C-FD3A-418E-A2F1-CC3E488038C3}" presName="sibTrans" presStyleCnt="0"/>
      <dgm:spPr/>
    </dgm:pt>
    <dgm:pt modelId="{44AA49B6-48E4-4EE8-9DC7-05665D339F1C}" type="pres">
      <dgm:prSet presAssocID="{4C469E41-1870-4545-8AFF-F09D5C011441}" presName="composite" presStyleCnt="0"/>
      <dgm:spPr/>
    </dgm:pt>
    <dgm:pt modelId="{FAED713E-A3ED-4C44-91A3-95292D19EA7E}" type="pres">
      <dgm:prSet presAssocID="{4C469E41-1870-4545-8AFF-F09D5C011441}" presName="Image" presStyleLbl="alignNode1" presStyleIdx="6" presStyleCnt="11"/>
      <dgm:spPr>
        <a:blipFill dpi="0" rotWithShape="1">
          <a:blip xmlns:r="http://schemas.openxmlformats.org/officeDocument/2006/relationships" r:embed="rId7"/>
          <a:srcRect/>
          <a:stretch>
            <a:fillRect l="7318" t="-11827" r="7318" b="-11827"/>
          </a:stretch>
        </a:blipFill>
      </dgm:spPr>
    </dgm:pt>
    <dgm:pt modelId="{96EE7D8B-3828-4D44-BE8B-4A991A6DF59F}" type="pres">
      <dgm:prSet presAssocID="{4C469E41-1870-4545-8AFF-F09D5C011441}" presName="Parent" presStyleLbl="revTx" presStyleIdx="6" presStyleCnt="11">
        <dgm:presLayoutVars>
          <dgm:bulletEnabled val="1"/>
        </dgm:presLayoutVars>
      </dgm:prSet>
      <dgm:spPr/>
    </dgm:pt>
    <dgm:pt modelId="{21D53E95-BD3F-4ED2-BB80-B1520C047980}" type="pres">
      <dgm:prSet presAssocID="{3612464C-252F-4D25-A6D4-7A0CD214B563}" presName="sibTrans" presStyleCnt="0"/>
      <dgm:spPr/>
    </dgm:pt>
    <dgm:pt modelId="{875A956E-F3FE-45D0-8EFE-C75F03CEF991}" type="pres">
      <dgm:prSet presAssocID="{DF5B5D38-17C9-40DF-A4CE-DEDE2FC0CCE5}" presName="composite" presStyleCnt="0"/>
      <dgm:spPr/>
    </dgm:pt>
    <dgm:pt modelId="{6C512B45-F97F-4E7E-94D6-A25320492F61}" type="pres">
      <dgm:prSet presAssocID="{DF5B5D38-17C9-40DF-A4CE-DEDE2FC0CCE5}" presName="Image" presStyleLbl="alignNode1" presStyleIdx="7" presStyleCnt="11"/>
      <dgm:spPr>
        <a:blipFill dpi="0" rotWithShape="1">
          <a:blip xmlns:r="http://schemas.openxmlformats.org/officeDocument/2006/relationships" r:embed="rId8"/>
          <a:srcRect/>
          <a:stretch>
            <a:fillRect l="7318" t="-11827" r="7318" b="-11827"/>
          </a:stretch>
        </a:blipFill>
      </dgm:spPr>
    </dgm:pt>
    <dgm:pt modelId="{AD8622A2-1579-4025-8120-BAEBD1DC3070}" type="pres">
      <dgm:prSet presAssocID="{DF5B5D38-17C9-40DF-A4CE-DEDE2FC0CCE5}" presName="Parent" presStyleLbl="revTx" presStyleIdx="7" presStyleCnt="11">
        <dgm:presLayoutVars>
          <dgm:bulletEnabled val="1"/>
        </dgm:presLayoutVars>
      </dgm:prSet>
      <dgm:spPr/>
    </dgm:pt>
    <dgm:pt modelId="{FB8321FA-9DF8-41CF-9F67-A7522D2E6672}" type="pres">
      <dgm:prSet presAssocID="{7E3DEEA8-5398-4EF6-969A-932D782EAE62}" presName="sibTrans" presStyleCnt="0"/>
      <dgm:spPr/>
    </dgm:pt>
    <dgm:pt modelId="{BF7AA5B1-53AF-4E67-B53B-B0CF6FEC6D78}" type="pres">
      <dgm:prSet presAssocID="{0B68DE29-F824-475C-8858-A7D2B00C5111}" presName="composite" presStyleCnt="0"/>
      <dgm:spPr/>
    </dgm:pt>
    <dgm:pt modelId="{DFFA5481-FEE8-43EC-8D1F-4F7A0544DFAC}" type="pres">
      <dgm:prSet presAssocID="{0B68DE29-F824-475C-8858-A7D2B00C5111}" presName="Image" presStyleLbl="alignNode1" presStyleIdx="8" presStyleCnt="11"/>
      <dgm:spPr>
        <a:blipFill dpi="0" rotWithShape="1">
          <a:blip xmlns:r="http://schemas.openxmlformats.org/officeDocument/2006/relationships" r:embed="rId9"/>
          <a:srcRect/>
          <a:stretch>
            <a:fillRect l="16966" t="16966" r="16966" b="16966"/>
          </a:stretch>
        </a:blipFill>
      </dgm:spPr>
    </dgm:pt>
    <dgm:pt modelId="{51130F56-873A-417E-B3A3-CF458FBDF418}" type="pres">
      <dgm:prSet presAssocID="{0B68DE29-F824-475C-8858-A7D2B00C5111}" presName="Parent" presStyleLbl="revTx" presStyleIdx="8" presStyleCnt="11">
        <dgm:presLayoutVars>
          <dgm:bulletEnabled val="1"/>
        </dgm:presLayoutVars>
      </dgm:prSet>
      <dgm:spPr/>
    </dgm:pt>
    <dgm:pt modelId="{08DA80B3-B17B-4439-869E-2A05E1108D7A}" type="pres">
      <dgm:prSet presAssocID="{49FC56E6-5B6A-48D7-BD76-CFDBDA1DFD3A}" presName="sibTrans" presStyleCnt="0"/>
      <dgm:spPr/>
    </dgm:pt>
    <dgm:pt modelId="{8DAF4276-FA49-4896-A73E-20CC1368CCBA}" type="pres">
      <dgm:prSet presAssocID="{ECF63443-0CD3-4910-9B32-38A2C8B15A96}" presName="composite" presStyleCnt="0"/>
      <dgm:spPr/>
    </dgm:pt>
    <dgm:pt modelId="{2F4436F6-03B6-4979-806C-94A1BE702429}" type="pres">
      <dgm:prSet presAssocID="{ECF63443-0CD3-4910-9B32-38A2C8B15A96}" presName="Image" presStyleLbl="alignNode1" presStyleIdx="9" presStyleCnt="11"/>
      <dgm:spPr>
        <a:blipFill dpi="0" rotWithShape="1">
          <a:blip xmlns:r="http://schemas.openxmlformats.org/officeDocument/2006/relationships" r:embed="rId10"/>
          <a:srcRect/>
          <a:stretch>
            <a:fillRect l="16966" t="16966" r="16966" b="16966"/>
          </a:stretch>
        </a:blipFill>
      </dgm:spPr>
    </dgm:pt>
    <dgm:pt modelId="{F16E6C9C-E4AC-42A4-B87C-BBFEB830D6D4}" type="pres">
      <dgm:prSet presAssocID="{ECF63443-0CD3-4910-9B32-38A2C8B15A96}" presName="Parent" presStyleLbl="revTx" presStyleIdx="9" presStyleCnt="11">
        <dgm:presLayoutVars>
          <dgm:bulletEnabled val="1"/>
        </dgm:presLayoutVars>
      </dgm:prSet>
      <dgm:spPr/>
    </dgm:pt>
    <dgm:pt modelId="{9A6223AD-02CE-4C23-8B4E-081A9B36722F}" type="pres">
      <dgm:prSet presAssocID="{F5241EDA-7584-4B5A-B50C-3E35A486573B}" presName="sibTrans" presStyleCnt="0"/>
      <dgm:spPr/>
    </dgm:pt>
    <dgm:pt modelId="{0CF0AD16-8E7C-4836-B273-60E99AC573C0}" type="pres">
      <dgm:prSet presAssocID="{8B80DD45-3DCD-4562-9509-40043B2053E4}" presName="composite" presStyleCnt="0"/>
      <dgm:spPr/>
    </dgm:pt>
    <dgm:pt modelId="{DCF41E53-27DC-48FC-B47C-ACC109EA9389}" type="pres">
      <dgm:prSet presAssocID="{8B80DD45-3DCD-4562-9509-40043B2053E4}" presName="Image" presStyleLbl="alignNode1" presStyleIdx="10" presStyleCnt="11"/>
      <dgm:spPr>
        <a:blipFill dpi="0" rotWithShape="1">
          <a:blip xmlns:r="http://schemas.openxmlformats.org/officeDocument/2006/relationships" r:embed="rId11"/>
          <a:srcRect/>
          <a:stretch>
            <a:fillRect l="7318" t="-11827" r="7318" b="-11827"/>
          </a:stretch>
        </a:blipFill>
      </dgm:spPr>
    </dgm:pt>
    <dgm:pt modelId="{A941AAB1-9C6A-45E3-ABEE-BBE51016532E}" type="pres">
      <dgm:prSet presAssocID="{8B80DD45-3DCD-4562-9509-40043B2053E4}" presName="Parent" presStyleLbl="revTx" presStyleIdx="10" presStyleCnt="11">
        <dgm:presLayoutVars>
          <dgm:bulletEnabled val="1"/>
        </dgm:presLayoutVars>
      </dgm:prSet>
      <dgm:spPr/>
    </dgm:pt>
  </dgm:ptLst>
  <dgm:cxnLst>
    <dgm:cxn modelId="{5E094602-4FF4-4A92-8483-C922162771CA}" srcId="{955082D3-0C35-4239-8855-59D3485451C4}" destId="{ECF63443-0CD3-4910-9B32-38A2C8B15A96}" srcOrd="9" destOrd="0" parTransId="{D50A869E-A882-44FE-93E4-03B479252C8A}" sibTransId="{F5241EDA-7584-4B5A-B50C-3E35A486573B}"/>
    <dgm:cxn modelId="{F79D7D13-74FF-4171-966E-803B20D4CA5F}" srcId="{955082D3-0C35-4239-8855-59D3485451C4}" destId="{AE073ACE-ADB5-4D74-B0FA-3B218C9AE92B}" srcOrd="5" destOrd="0" parTransId="{5CDE7774-3D05-44D6-B24D-EC9EEE150FB0}" sibTransId="{ACCF541C-FD3A-418E-A2F1-CC3E488038C3}"/>
    <dgm:cxn modelId="{4869851E-BCC5-4B76-95E6-F020EB270358}" type="presOf" srcId="{AE073ACE-ADB5-4D74-B0FA-3B218C9AE92B}" destId="{02D84460-CCBB-4CA3-B443-36215DC461B3}" srcOrd="0" destOrd="0" presId="urn:microsoft.com/office/officeart/2008/layout/PictureAccentBlocks"/>
    <dgm:cxn modelId="{C47A5624-8BB4-4511-9648-8F4EB55AF4A3}" type="presOf" srcId="{AE9DB199-52F7-4964-BC12-9D32724DCA49}" destId="{28B91B6D-94A1-43F9-9E83-807580B0059F}" srcOrd="0" destOrd="0" presId="urn:microsoft.com/office/officeart/2008/layout/PictureAccentBlocks"/>
    <dgm:cxn modelId="{9C3E7028-4724-4215-BA5D-4B4C8D1F4F82}" srcId="{955082D3-0C35-4239-8855-59D3485451C4}" destId="{8B80DD45-3DCD-4562-9509-40043B2053E4}" srcOrd="10" destOrd="0" parTransId="{38F41017-ED08-4CB3-8DC7-1F9EB4B154EF}" sibTransId="{A290D3F4-EB54-4AFD-8392-742F24BE0F9D}"/>
    <dgm:cxn modelId="{52BBB22B-6D36-42AC-BADB-173894D9F5BB}" type="presOf" srcId="{955082D3-0C35-4239-8855-59D3485451C4}" destId="{3C9ACA57-1444-4566-BEB8-9EB2094C9C8D}" srcOrd="0" destOrd="0" presId="urn:microsoft.com/office/officeart/2008/layout/PictureAccentBlocks"/>
    <dgm:cxn modelId="{1E330C2C-5300-4B27-BC73-ED03838163B1}" type="presOf" srcId="{F1263074-C4F5-4627-9D74-7C9ABD02BA6A}" destId="{B5DA0D30-A9DB-4ABE-B0A0-E71757C104BB}" srcOrd="0" destOrd="0" presId="urn:microsoft.com/office/officeart/2008/layout/PictureAccentBlocks"/>
    <dgm:cxn modelId="{25D8573F-64C9-41CC-92C5-DC2D2B929E25}" srcId="{955082D3-0C35-4239-8855-59D3485451C4}" destId="{8CA1F524-E15A-4E1A-8EE3-82B5D9DFFD4A}" srcOrd="0" destOrd="0" parTransId="{97C77D35-02F8-4B4F-8D22-FBC281A3D36F}" sibTransId="{FBDD05CC-6846-4B7E-AAB2-EED5D12796B6}"/>
    <dgm:cxn modelId="{ED32D941-47F8-489D-8813-F97C1FE1C473}" type="presOf" srcId="{4C469E41-1870-4545-8AFF-F09D5C011441}" destId="{96EE7D8B-3828-4D44-BE8B-4A991A6DF59F}" srcOrd="0" destOrd="0" presId="urn:microsoft.com/office/officeart/2008/layout/PictureAccentBlocks"/>
    <dgm:cxn modelId="{7CB12646-4769-4C28-9843-4C54D220867A}" srcId="{955082D3-0C35-4239-8855-59D3485451C4}" destId="{0B68DE29-F824-475C-8858-A7D2B00C5111}" srcOrd="8" destOrd="0" parTransId="{54D8A59E-E4A7-4B54-9B82-C704E5E63DEF}" sibTransId="{49FC56E6-5B6A-48D7-BD76-CFDBDA1DFD3A}"/>
    <dgm:cxn modelId="{2CF16267-499E-4C2B-8B62-7DD416E1C63C}" type="presOf" srcId="{0B68DE29-F824-475C-8858-A7D2B00C5111}" destId="{51130F56-873A-417E-B3A3-CF458FBDF418}" srcOrd="0" destOrd="0" presId="urn:microsoft.com/office/officeart/2008/layout/PictureAccentBlocks"/>
    <dgm:cxn modelId="{B11FB66F-890B-4178-95CD-6DD1EE5B8D4B}" srcId="{955082D3-0C35-4239-8855-59D3485451C4}" destId="{4BD2441B-79EC-4720-BBDA-3E1359D8A1BF}" srcOrd="2" destOrd="0" parTransId="{64BF5266-D5A2-4EA2-BE25-134E29310B40}" sibTransId="{78C96996-CACE-4BB5-BB3F-1D6EBD69F075}"/>
    <dgm:cxn modelId="{00403655-EBC7-4132-9AD3-ADACF38433BC}" srcId="{955082D3-0C35-4239-8855-59D3485451C4}" destId="{DF5B5D38-17C9-40DF-A4CE-DEDE2FC0CCE5}" srcOrd="7" destOrd="0" parTransId="{A00EEA26-55C2-4563-9910-3C4CDD6F2682}" sibTransId="{7E3DEEA8-5398-4EF6-969A-932D782EAE62}"/>
    <dgm:cxn modelId="{404F8776-7861-4C9F-8881-52F50EB7CB20}" type="presOf" srcId="{DF5B5D38-17C9-40DF-A4CE-DEDE2FC0CCE5}" destId="{AD8622A2-1579-4025-8120-BAEBD1DC3070}" srcOrd="0" destOrd="0" presId="urn:microsoft.com/office/officeart/2008/layout/PictureAccentBlocks"/>
    <dgm:cxn modelId="{9D59DD56-6A74-4BDC-B77C-65BA31CFFBA1}" type="presOf" srcId="{ECF63443-0CD3-4910-9B32-38A2C8B15A96}" destId="{F16E6C9C-E4AC-42A4-B87C-BBFEB830D6D4}" srcOrd="0" destOrd="0" presId="urn:microsoft.com/office/officeart/2008/layout/PictureAccentBlocks"/>
    <dgm:cxn modelId="{26FA65A5-B33C-4CCF-8DDA-73280E7C15EA}" type="presOf" srcId="{8B80DD45-3DCD-4562-9509-40043B2053E4}" destId="{A941AAB1-9C6A-45E3-ABEE-BBE51016532E}" srcOrd="0" destOrd="0" presId="urn:microsoft.com/office/officeart/2008/layout/PictureAccentBlocks"/>
    <dgm:cxn modelId="{CBE482B4-6963-4EA2-9D4B-B72B077594DB}" type="presOf" srcId="{8CA1F524-E15A-4E1A-8EE3-82B5D9DFFD4A}" destId="{C241977A-C131-4E9A-BB49-F7EA4E0F0182}" srcOrd="0" destOrd="0" presId="urn:microsoft.com/office/officeart/2008/layout/PictureAccentBlocks"/>
    <dgm:cxn modelId="{948B7FB6-064A-4F80-8A74-FF8363B5A37C}" type="presOf" srcId="{12D604CD-DAFF-4479-A870-F5C218805280}" destId="{F064BE82-355E-44EE-9C58-05969229EF9E}" srcOrd="0" destOrd="0" presId="urn:microsoft.com/office/officeart/2008/layout/PictureAccentBlocks"/>
    <dgm:cxn modelId="{C36FBED6-2E40-429C-9D50-DAFC37AEAFB7}" srcId="{955082D3-0C35-4239-8855-59D3485451C4}" destId="{F1263074-C4F5-4627-9D74-7C9ABD02BA6A}" srcOrd="3" destOrd="0" parTransId="{2C452DD3-B4B3-4838-80A8-3DF0E53B0922}" sibTransId="{72BE869B-A686-41E2-8D92-6C13D53AEC74}"/>
    <dgm:cxn modelId="{B5BF64DB-D2EE-4935-9246-AF56429A69A7}" srcId="{955082D3-0C35-4239-8855-59D3485451C4}" destId="{4C469E41-1870-4545-8AFF-F09D5C011441}" srcOrd="6" destOrd="0" parTransId="{7269043C-25C1-4DDB-BB60-C7B7E80DC58C}" sibTransId="{3612464C-252F-4D25-A6D4-7A0CD214B563}"/>
    <dgm:cxn modelId="{846DA1DF-DBEE-4451-A015-70D8E336EA86}" type="presOf" srcId="{4BD2441B-79EC-4720-BBDA-3E1359D8A1BF}" destId="{F4BEC717-6BC3-454E-98E9-47DB447CA5C7}" srcOrd="0" destOrd="0" presId="urn:microsoft.com/office/officeart/2008/layout/PictureAccentBlocks"/>
    <dgm:cxn modelId="{433DAAEA-C550-4644-8105-10B7924E97F1}" srcId="{955082D3-0C35-4239-8855-59D3485451C4}" destId="{AE9DB199-52F7-4964-BC12-9D32724DCA49}" srcOrd="4" destOrd="0" parTransId="{BE8D5D1D-A586-46F0-9FD9-2571F68AC2F9}" sibTransId="{B741E9C5-B584-49C0-AF51-0F9FAF8A04D4}"/>
    <dgm:cxn modelId="{7B3A77EE-B982-4265-9B56-B92A03BBC668}" srcId="{955082D3-0C35-4239-8855-59D3485451C4}" destId="{12D604CD-DAFF-4479-A870-F5C218805280}" srcOrd="1" destOrd="0" parTransId="{8BE46B30-B009-49B7-8B32-C04C467ABBF4}" sibTransId="{C277AD2B-8324-472D-A513-C66FCBDFF5B5}"/>
    <dgm:cxn modelId="{D74D70B4-D30A-444E-976D-17EFBEFADBB8}" type="presParOf" srcId="{3C9ACA57-1444-4566-BEB8-9EB2094C9C8D}" destId="{FD0C03DA-0198-4CFA-918E-1D5F1EE187EB}" srcOrd="0" destOrd="0" presId="urn:microsoft.com/office/officeart/2008/layout/PictureAccentBlocks"/>
    <dgm:cxn modelId="{B2B1FB20-DD85-4AF8-B1BF-420FEFD24492}" type="presParOf" srcId="{FD0C03DA-0198-4CFA-918E-1D5F1EE187EB}" destId="{255E0D6C-B8CC-44F6-A35A-5106E756BC74}" srcOrd="0" destOrd="0" presId="urn:microsoft.com/office/officeart/2008/layout/PictureAccentBlocks"/>
    <dgm:cxn modelId="{B2722FE1-4696-4E37-B899-BCDFD84197D1}" type="presParOf" srcId="{FD0C03DA-0198-4CFA-918E-1D5F1EE187EB}" destId="{C241977A-C131-4E9A-BB49-F7EA4E0F0182}" srcOrd="1" destOrd="0" presId="urn:microsoft.com/office/officeart/2008/layout/PictureAccentBlocks"/>
    <dgm:cxn modelId="{ADB51E47-DDF0-4ECD-B44B-BDD25F7E38E3}" type="presParOf" srcId="{3C9ACA57-1444-4566-BEB8-9EB2094C9C8D}" destId="{21F949C6-89BC-4D04-AC62-92A8032AB1D9}" srcOrd="1" destOrd="0" presId="urn:microsoft.com/office/officeart/2008/layout/PictureAccentBlocks"/>
    <dgm:cxn modelId="{9C46126A-1468-46B6-809F-29DD8211A6C1}" type="presParOf" srcId="{3C9ACA57-1444-4566-BEB8-9EB2094C9C8D}" destId="{5D7FDF10-B8B2-4073-8039-941A3DA665D4}" srcOrd="2" destOrd="0" presId="urn:microsoft.com/office/officeart/2008/layout/PictureAccentBlocks"/>
    <dgm:cxn modelId="{1BA0691A-0C9E-4817-A603-7762DF7B910A}" type="presParOf" srcId="{5D7FDF10-B8B2-4073-8039-941A3DA665D4}" destId="{8629A83B-CEE2-48E9-A08A-A8A65FD40530}" srcOrd="0" destOrd="0" presId="urn:microsoft.com/office/officeart/2008/layout/PictureAccentBlocks"/>
    <dgm:cxn modelId="{7E5C468F-875F-46CF-A646-0BB056A98380}" type="presParOf" srcId="{5D7FDF10-B8B2-4073-8039-941A3DA665D4}" destId="{F064BE82-355E-44EE-9C58-05969229EF9E}" srcOrd="1" destOrd="0" presId="urn:microsoft.com/office/officeart/2008/layout/PictureAccentBlocks"/>
    <dgm:cxn modelId="{D7C58DD2-C138-463F-AD0F-D06DCB5B9FE6}" type="presParOf" srcId="{3C9ACA57-1444-4566-BEB8-9EB2094C9C8D}" destId="{BF1F6ACE-0452-4B19-8C07-39474C26CC2A}" srcOrd="3" destOrd="0" presId="urn:microsoft.com/office/officeart/2008/layout/PictureAccentBlocks"/>
    <dgm:cxn modelId="{38F6ED31-1F72-43B3-8373-619BBED8C648}" type="presParOf" srcId="{3C9ACA57-1444-4566-BEB8-9EB2094C9C8D}" destId="{BB21C596-4EB3-4416-BF15-0804EF4A4114}" srcOrd="4" destOrd="0" presId="urn:microsoft.com/office/officeart/2008/layout/PictureAccentBlocks"/>
    <dgm:cxn modelId="{B32DE2D2-EF96-4EDD-BF22-84B6CAB4F734}" type="presParOf" srcId="{BB21C596-4EB3-4416-BF15-0804EF4A4114}" destId="{F02D83D0-AFA1-4B9C-90E4-64FDDCE7C18B}" srcOrd="0" destOrd="0" presId="urn:microsoft.com/office/officeart/2008/layout/PictureAccentBlocks"/>
    <dgm:cxn modelId="{470A3412-185B-4B5E-B565-B529F3863446}" type="presParOf" srcId="{BB21C596-4EB3-4416-BF15-0804EF4A4114}" destId="{F4BEC717-6BC3-454E-98E9-47DB447CA5C7}" srcOrd="1" destOrd="0" presId="urn:microsoft.com/office/officeart/2008/layout/PictureAccentBlocks"/>
    <dgm:cxn modelId="{1A46BE27-A00C-4046-AED4-E81814BCEE35}" type="presParOf" srcId="{3C9ACA57-1444-4566-BEB8-9EB2094C9C8D}" destId="{932E6AA9-0A7F-49DF-9362-DB8E931E4A43}" srcOrd="5" destOrd="0" presId="urn:microsoft.com/office/officeart/2008/layout/PictureAccentBlocks"/>
    <dgm:cxn modelId="{C9BAF1B9-BE14-4522-9994-8274803592B5}" type="presParOf" srcId="{3C9ACA57-1444-4566-BEB8-9EB2094C9C8D}" destId="{6BC9AC50-74F1-4992-A294-8ADD4EF55507}" srcOrd="6" destOrd="0" presId="urn:microsoft.com/office/officeart/2008/layout/PictureAccentBlocks"/>
    <dgm:cxn modelId="{CA64E7C1-C8BD-4B0A-A20A-3736C9054DDA}" type="presParOf" srcId="{6BC9AC50-74F1-4992-A294-8ADD4EF55507}" destId="{9B7F405E-4F38-42EE-B0A2-76B203C58BAA}" srcOrd="0" destOrd="0" presId="urn:microsoft.com/office/officeart/2008/layout/PictureAccentBlocks"/>
    <dgm:cxn modelId="{B3BA81FE-5A74-498F-934F-A357A369A479}" type="presParOf" srcId="{6BC9AC50-74F1-4992-A294-8ADD4EF55507}" destId="{B5DA0D30-A9DB-4ABE-B0A0-E71757C104BB}" srcOrd="1" destOrd="0" presId="urn:microsoft.com/office/officeart/2008/layout/PictureAccentBlocks"/>
    <dgm:cxn modelId="{A1BB50DC-C135-4D3C-9BDB-33DC128F5B7C}" type="presParOf" srcId="{3C9ACA57-1444-4566-BEB8-9EB2094C9C8D}" destId="{0DA28124-F13E-4026-B0E2-917B31F8E1BE}" srcOrd="7" destOrd="0" presId="urn:microsoft.com/office/officeart/2008/layout/PictureAccentBlocks"/>
    <dgm:cxn modelId="{0BFEA53A-ECD2-44C2-B947-1646695E92DD}" type="presParOf" srcId="{3C9ACA57-1444-4566-BEB8-9EB2094C9C8D}" destId="{5D131A77-48F2-447D-A910-91398CFE05F5}" srcOrd="8" destOrd="0" presId="urn:microsoft.com/office/officeart/2008/layout/PictureAccentBlocks"/>
    <dgm:cxn modelId="{3E20FAD3-B929-4719-B5EA-139EA911659D}" type="presParOf" srcId="{5D131A77-48F2-447D-A910-91398CFE05F5}" destId="{6F89C0D4-E09F-47A5-8245-A53CB9067351}" srcOrd="0" destOrd="0" presId="urn:microsoft.com/office/officeart/2008/layout/PictureAccentBlocks"/>
    <dgm:cxn modelId="{02936E74-8EEA-4BBA-B703-CCECBF1D1270}" type="presParOf" srcId="{5D131A77-48F2-447D-A910-91398CFE05F5}" destId="{28B91B6D-94A1-43F9-9E83-807580B0059F}" srcOrd="1" destOrd="0" presId="urn:microsoft.com/office/officeart/2008/layout/PictureAccentBlocks"/>
    <dgm:cxn modelId="{483932A7-CF7B-4F05-9F7C-738BE0A8264E}" type="presParOf" srcId="{3C9ACA57-1444-4566-BEB8-9EB2094C9C8D}" destId="{33804789-12C4-425E-B956-4DF8612F997E}" srcOrd="9" destOrd="0" presId="urn:microsoft.com/office/officeart/2008/layout/PictureAccentBlocks"/>
    <dgm:cxn modelId="{65AAE9FC-CA3D-4F2F-9CF5-4012663D75FB}" type="presParOf" srcId="{3C9ACA57-1444-4566-BEB8-9EB2094C9C8D}" destId="{972E572D-5FB9-40D5-895D-83B24115B64E}" srcOrd="10" destOrd="0" presId="urn:microsoft.com/office/officeart/2008/layout/PictureAccentBlocks"/>
    <dgm:cxn modelId="{6F6A37C5-DD0E-497C-B3A1-BE6FEB81D86F}" type="presParOf" srcId="{972E572D-5FB9-40D5-895D-83B24115B64E}" destId="{18984E4D-51EC-41C4-82A5-54206213EA18}" srcOrd="0" destOrd="0" presId="urn:microsoft.com/office/officeart/2008/layout/PictureAccentBlocks"/>
    <dgm:cxn modelId="{CE158A88-803A-48E5-9F13-855FEDF5AA0C}" type="presParOf" srcId="{972E572D-5FB9-40D5-895D-83B24115B64E}" destId="{02D84460-CCBB-4CA3-B443-36215DC461B3}" srcOrd="1" destOrd="0" presId="urn:microsoft.com/office/officeart/2008/layout/PictureAccentBlocks"/>
    <dgm:cxn modelId="{8B66074E-EFDC-4D23-AF73-09C766B813E6}" type="presParOf" srcId="{3C9ACA57-1444-4566-BEB8-9EB2094C9C8D}" destId="{2DAFA2F2-5310-4690-82B6-1D37C7D2B352}" srcOrd="11" destOrd="0" presId="urn:microsoft.com/office/officeart/2008/layout/PictureAccentBlocks"/>
    <dgm:cxn modelId="{9BBCC007-4172-4FC6-96C0-1DBDFC2D56FF}" type="presParOf" srcId="{3C9ACA57-1444-4566-BEB8-9EB2094C9C8D}" destId="{44AA49B6-48E4-4EE8-9DC7-05665D339F1C}" srcOrd="12" destOrd="0" presId="urn:microsoft.com/office/officeart/2008/layout/PictureAccentBlocks"/>
    <dgm:cxn modelId="{18F6C7D7-470A-4081-A195-9FFF82D01317}" type="presParOf" srcId="{44AA49B6-48E4-4EE8-9DC7-05665D339F1C}" destId="{FAED713E-A3ED-4C44-91A3-95292D19EA7E}" srcOrd="0" destOrd="0" presId="urn:microsoft.com/office/officeart/2008/layout/PictureAccentBlocks"/>
    <dgm:cxn modelId="{15042CC4-74E1-4059-A2A5-A9D2BB0E9FA2}" type="presParOf" srcId="{44AA49B6-48E4-4EE8-9DC7-05665D339F1C}" destId="{96EE7D8B-3828-4D44-BE8B-4A991A6DF59F}" srcOrd="1" destOrd="0" presId="urn:microsoft.com/office/officeart/2008/layout/PictureAccentBlocks"/>
    <dgm:cxn modelId="{99A80CD7-A343-4B64-A37E-C42C1D600A32}" type="presParOf" srcId="{3C9ACA57-1444-4566-BEB8-9EB2094C9C8D}" destId="{21D53E95-BD3F-4ED2-BB80-B1520C047980}" srcOrd="13" destOrd="0" presId="urn:microsoft.com/office/officeart/2008/layout/PictureAccentBlocks"/>
    <dgm:cxn modelId="{9F991738-0A42-4F6F-8F86-B49122C0BB36}" type="presParOf" srcId="{3C9ACA57-1444-4566-BEB8-9EB2094C9C8D}" destId="{875A956E-F3FE-45D0-8EFE-C75F03CEF991}" srcOrd="14" destOrd="0" presId="urn:microsoft.com/office/officeart/2008/layout/PictureAccentBlocks"/>
    <dgm:cxn modelId="{08FD2801-F77C-4993-993F-73BD752A52D7}" type="presParOf" srcId="{875A956E-F3FE-45D0-8EFE-C75F03CEF991}" destId="{6C512B45-F97F-4E7E-94D6-A25320492F61}" srcOrd="0" destOrd="0" presId="urn:microsoft.com/office/officeart/2008/layout/PictureAccentBlocks"/>
    <dgm:cxn modelId="{4D5CF6F7-81C3-4DC2-850B-3F82E7DF533B}" type="presParOf" srcId="{875A956E-F3FE-45D0-8EFE-C75F03CEF991}" destId="{AD8622A2-1579-4025-8120-BAEBD1DC3070}" srcOrd="1" destOrd="0" presId="urn:microsoft.com/office/officeart/2008/layout/PictureAccentBlocks"/>
    <dgm:cxn modelId="{11AC44CB-CCF2-4005-A5E2-22FA6115DEAC}" type="presParOf" srcId="{3C9ACA57-1444-4566-BEB8-9EB2094C9C8D}" destId="{FB8321FA-9DF8-41CF-9F67-A7522D2E6672}" srcOrd="15" destOrd="0" presId="urn:microsoft.com/office/officeart/2008/layout/PictureAccentBlocks"/>
    <dgm:cxn modelId="{2F62CAE8-474A-4556-BFCD-9B2784F6CA5C}" type="presParOf" srcId="{3C9ACA57-1444-4566-BEB8-9EB2094C9C8D}" destId="{BF7AA5B1-53AF-4E67-B53B-B0CF6FEC6D78}" srcOrd="16" destOrd="0" presId="urn:microsoft.com/office/officeart/2008/layout/PictureAccentBlocks"/>
    <dgm:cxn modelId="{98F18E6D-C815-400E-BCFD-711E3F7341F3}" type="presParOf" srcId="{BF7AA5B1-53AF-4E67-B53B-B0CF6FEC6D78}" destId="{DFFA5481-FEE8-43EC-8D1F-4F7A0544DFAC}" srcOrd="0" destOrd="0" presId="urn:microsoft.com/office/officeart/2008/layout/PictureAccentBlocks"/>
    <dgm:cxn modelId="{19E012E6-8BF2-4EB0-9A4F-F7545EF80BB7}" type="presParOf" srcId="{BF7AA5B1-53AF-4E67-B53B-B0CF6FEC6D78}" destId="{51130F56-873A-417E-B3A3-CF458FBDF418}" srcOrd="1" destOrd="0" presId="urn:microsoft.com/office/officeart/2008/layout/PictureAccentBlocks"/>
    <dgm:cxn modelId="{0A3E44C1-3175-4C64-A690-7F8DE55F2724}" type="presParOf" srcId="{3C9ACA57-1444-4566-BEB8-9EB2094C9C8D}" destId="{08DA80B3-B17B-4439-869E-2A05E1108D7A}" srcOrd="17" destOrd="0" presId="urn:microsoft.com/office/officeart/2008/layout/PictureAccentBlocks"/>
    <dgm:cxn modelId="{7CAB9670-3ADB-4DFB-AC74-2FAF1FF54B4E}" type="presParOf" srcId="{3C9ACA57-1444-4566-BEB8-9EB2094C9C8D}" destId="{8DAF4276-FA49-4896-A73E-20CC1368CCBA}" srcOrd="18" destOrd="0" presId="urn:microsoft.com/office/officeart/2008/layout/PictureAccentBlocks"/>
    <dgm:cxn modelId="{17D4CBC8-6ED3-4E0D-BE6E-F8B524C9B3FB}" type="presParOf" srcId="{8DAF4276-FA49-4896-A73E-20CC1368CCBA}" destId="{2F4436F6-03B6-4979-806C-94A1BE702429}" srcOrd="0" destOrd="0" presId="urn:microsoft.com/office/officeart/2008/layout/PictureAccentBlocks"/>
    <dgm:cxn modelId="{79B89BF4-2B44-48CF-A47B-9537D4FC8AF6}" type="presParOf" srcId="{8DAF4276-FA49-4896-A73E-20CC1368CCBA}" destId="{F16E6C9C-E4AC-42A4-B87C-BBFEB830D6D4}" srcOrd="1" destOrd="0" presId="urn:microsoft.com/office/officeart/2008/layout/PictureAccentBlocks"/>
    <dgm:cxn modelId="{C82FE34E-E0D4-4F1B-9262-7ACC6CCBA564}" type="presParOf" srcId="{3C9ACA57-1444-4566-BEB8-9EB2094C9C8D}" destId="{9A6223AD-02CE-4C23-8B4E-081A9B36722F}" srcOrd="19" destOrd="0" presId="urn:microsoft.com/office/officeart/2008/layout/PictureAccentBlocks"/>
    <dgm:cxn modelId="{A76E3693-9513-4C0A-A89C-133F6701EB3B}" type="presParOf" srcId="{3C9ACA57-1444-4566-BEB8-9EB2094C9C8D}" destId="{0CF0AD16-8E7C-4836-B273-60E99AC573C0}" srcOrd="20" destOrd="0" presId="urn:microsoft.com/office/officeart/2008/layout/PictureAccentBlocks"/>
    <dgm:cxn modelId="{FE4783FA-AD62-41BE-AA26-046E5514D217}" type="presParOf" srcId="{0CF0AD16-8E7C-4836-B273-60E99AC573C0}" destId="{DCF41E53-27DC-48FC-B47C-ACC109EA9389}" srcOrd="0" destOrd="0" presId="urn:microsoft.com/office/officeart/2008/layout/PictureAccentBlocks"/>
    <dgm:cxn modelId="{CC9718E5-117D-48B6-BECF-18F7914A62C5}" type="presParOf" srcId="{0CF0AD16-8E7C-4836-B273-60E99AC573C0}" destId="{A941AAB1-9C6A-45E3-ABEE-BBE51016532E}" srcOrd="1" destOrd="0" presId="urn:microsoft.com/office/officeart/2008/layout/PictureAccent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E0D6C-B8CC-44F6-A35A-5106E756BC74}">
      <dsp:nvSpPr>
        <dsp:cNvPr id="0" name=""/>
        <dsp:cNvSpPr/>
      </dsp:nvSpPr>
      <dsp:spPr>
        <a:xfrm>
          <a:off x="3018326" y="497135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1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41977A-C131-4E9A-BB49-F7EA4E0F0182}">
      <dsp:nvSpPr>
        <dsp:cNvPr id="0" name=""/>
        <dsp:cNvSpPr/>
      </dsp:nvSpPr>
      <dsp:spPr>
        <a:xfrm rot="16200000">
          <a:off x="2187905" y="552496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Thermo Fisher</a:t>
          </a:r>
        </a:p>
      </dsp:txBody>
      <dsp:txXfrm>
        <a:off x="2187905" y="5524968"/>
        <a:ext cx="1384034" cy="276806"/>
      </dsp:txXfrm>
    </dsp:sp>
    <dsp:sp modelId="{8629A83B-CEE2-48E9-A08A-A8A65FD40530}">
      <dsp:nvSpPr>
        <dsp:cNvPr id="0" name=""/>
        <dsp:cNvSpPr/>
      </dsp:nvSpPr>
      <dsp:spPr>
        <a:xfrm>
          <a:off x="4679408" y="497135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2"/>
          <a:srcRect/>
          <a:stretch>
            <a:fillRect l="7318" t="-11827" r="7318" b="-11827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64BE82-355E-44EE-9C58-05969229EF9E}">
      <dsp:nvSpPr>
        <dsp:cNvPr id="0" name=""/>
        <dsp:cNvSpPr/>
      </dsp:nvSpPr>
      <dsp:spPr>
        <a:xfrm rot="16200000">
          <a:off x="3848987" y="552496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Danaher</a:t>
          </a:r>
        </a:p>
      </dsp:txBody>
      <dsp:txXfrm>
        <a:off x="3848987" y="5524968"/>
        <a:ext cx="1384034" cy="276806"/>
      </dsp:txXfrm>
    </dsp:sp>
    <dsp:sp modelId="{F02D83D0-AFA1-4B9C-90E4-64FDDCE7C18B}">
      <dsp:nvSpPr>
        <dsp:cNvPr id="0" name=""/>
        <dsp:cNvSpPr/>
      </dsp:nvSpPr>
      <dsp:spPr>
        <a:xfrm>
          <a:off x="6340491" y="497135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3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EC717-6BC3-454E-98E9-47DB447CA5C7}">
      <dsp:nvSpPr>
        <dsp:cNvPr id="0" name=""/>
        <dsp:cNvSpPr/>
      </dsp:nvSpPr>
      <dsp:spPr>
        <a:xfrm rot="16200000">
          <a:off x="5510070" y="552496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Ortho</a:t>
          </a:r>
        </a:p>
      </dsp:txBody>
      <dsp:txXfrm>
        <a:off x="5510070" y="5524968"/>
        <a:ext cx="1384034" cy="276806"/>
      </dsp:txXfrm>
    </dsp:sp>
    <dsp:sp modelId="{9B7F405E-4F38-42EE-B0A2-76B203C58BAA}">
      <dsp:nvSpPr>
        <dsp:cNvPr id="0" name=""/>
        <dsp:cNvSpPr/>
      </dsp:nvSpPr>
      <dsp:spPr>
        <a:xfrm>
          <a:off x="4679408" y="339964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4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0D30-A9DB-4ABE-B0A0-E71757C104BB}">
      <dsp:nvSpPr>
        <dsp:cNvPr id="0" name=""/>
        <dsp:cNvSpPr/>
      </dsp:nvSpPr>
      <dsp:spPr>
        <a:xfrm rot="16200000">
          <a:off x="3848987" y="395325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Sysmex</a:t>
          </a:r>
        </a:p>
      </dsp:txBody>
      <dsp:txXfrm>
        <a:off x="3848987" y="3953258"/>
        <a:ext cx="1384034" cy="276806"/>
      </dsp:txXfrm>
    </dsp:sp>
    <dsp:sp modelId="{6F89C0D4-E09F-47A5-8245-A53CB9067351}">
      <dsp:nvSpPr>
        <dsp:cNvPr id="0" name=""/>
        <dsp:cNvSpPr/>
      </dsp:nvSpPr>
      <dsp:spPr>
        <a:xfrm>
          <a:off x="6340491" y="339964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5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91B6D-94A1-43F9-9E83-807580B0059F}">
      <dsp:nvSpPr>
        <dsp:cNvPr id="0" name=""/>
        <dsp:cNvSpPr/>
      </dsp:nvSpPr>
      <dsp:spPr>
        <a:xfrm rot="16200000">
          <a:off x="5510070" y="395325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Siemens</a:t>
          </a:r>
        </a:p>
      </dsp:txBody>
      <dsp:txXfrm>
        <a:off x="5510070" y="3953258"/>
        <a:ext cx="1384034" cy="276806"/>
      </dsp:txXfrm>
    </dsp:sp>
    <dsp:sp modelId="{18984E4D-51EC-41C4-82A5-54206213EA18}">
      <dsp:nvSpPr>
        <dsp:cNvPr id="0" name=""/>
        <dsp:cNvSpPr/>
      </dsp:nvSpPr>
      <dsp:spPr>
        <a:xfrm>
          <a:off x="8001573" y="339964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6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84460-CCBB-4CA3-B443-36215DC461B3}">
      <dsp:nvSpPr>
        <dsp:cNvPr id="0" name=""/>
        <dsp:cNvSpPr/>
      </dsp:nvSpPr>
      <dsp:spPr>
        <a:xfrm rot="16200000">
          <a:off x="7171152" y="3953258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Fisher Scientific</a:t>
          </a:r>
        </a:p>
      </dsp:txBody>
      <dsp:txXfrm>
        <a:off x="7171152" y="3953258"/>
        <a:ext cx="1384034" cy="276806"/>
      </dsp:txXfrm>
    </dsp:sp>
    <dsp:sp modelId="{FAED713E-A3ED-4C44-91A3-95292D19EA7E}">
      <dsp:nvSpPr>
        <dsp:cNvPr id="0" name=""/>
        <dsp:cNvSpPr/>
      </dsp:nvSpPr>
      <dsp:spPr>
        <a:xfrm>
          <a:off x="6340491" y="182793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7"/>
          <a:srcRect/>
          <a:stretch>
            <a:fillRect l="7318" t="-11827" r="7318" b="-11827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EE7D8B-3828-4D44-BE8B-4A991A6DF59F}">
      <dsp:nvSpPr>
        <dsp:cNvPr id="0" name=""/>
        <dsp:cNvSpPr/>
      </dsp:nvSpPr>
      <dsp:spPr>
        <a:xfrm rot="16200000">
          <a:off x="5510070" y="2381547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BD</a:t>
          </a:r>
        </a:p>
      </dsp:txBody>
      <dsp:txXfrm>
        <a:off x="5510070" y="2381547"/>
        <a:ext cx="1384034" cy="276806"/>
      </dsp:txXfrm>
    </dsp:sp>
    <dsp:sp modelId="{6C512B45-F97F-4E7E-94D6-A25320492F61}">
      <dsp:nvSpPr>
        <dsp:cNvPr id="0" name=""/>
        <dsp:cNvSpPr/>
      </dsp:nvSpPr>
      <dsp:spPr>
        <a:xfrm>
          <a:off x="8001573" y="182793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8"/>
          <a:srcRect/>
          <a:stretch>
            <a:fillRect l="7318" t="-11827" r="7318" b="-11827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622A2-1579-4025-8120-BAEBD1DC3070}">
      <dsp:nvSpPr>
        <dsp:cNvPr id="0" name=""/>
        <dsp:cNvSpPr/>
      </dsp:nvSpPr>
      <dsp:spPr>
        <a:xfrm rot="16200000">
          <a:off x="7171152" y="2381547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Abbott</a:t>
          </a:r>
        </a:p>
      </dsp:txBody>
      <dsp:txXfrm>
        <a:off x="7171152" y="2381547"/>
        <a:ext cx="1384034" cy="276806"/>
      </dsp:txXfrm>
    </dsp:sp>
    <dsp:sp modelId="{DFFA5481-FEE8-43EC-8D1F-4F7A0544DFAC}">
      <dsp:nvSpPr>
        <dsp:cNvPr id="0" name=""/>
        <dsp:cNvSpPr/>
      </dsp:nvSpPr>
      <dsp:spPr>
        <a:xfrm>
          <a:off x="9662656" y="1827934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9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30F56-873A-417E-B3A3-CF458FBDF418}">
      <dsp:nvSpPr>
        <dsp:cNvPr id="0" name=""/>
        <dsp:cNvSpPr/>
      </dsp:nvSpPr>
      <dsp:spPr>
        <a:xfrm rot="16200000">
          <a:off x="8832235" y="2381547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Roche</a:t>
          </a:r>
        </a:p>
      </dsp:txBody>
      <dsp:txXfrm>
        <a:off x="8832235" y="2381547"/>
        <a:ext cx="1384034" cy="276806"/>
      </dsp:txXfrm>
    </dsp:sp>
    <dsp:sp modelId="{2F4436F6-03B6-4979-806C-94A1BE702429}">
      <dsp:nvSpPr>
        <dsp:cNvPr id="0" name=""/>
        <dsp:cNvSpPr/>
      </dsp:nvSpPr>
      <dsp:spPr>
        <a:xfrm>
          <a:off x="8001573" y="256223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10"/>
          <a:srcRect/>
          <a:stretch>
            <a:fillRect l="16966" t="16966" r="16966" b="16966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6E6C9C-E4AC-42A4-B87C-BBFEB830D6D4}">
      <dsp:nvSpPr>
        <dsp:cNvPr id="0" name=""/>
        <dsp:cNvSpPr/>
      </dsp:nvSpPr>
      <dsp:spPr>
        <a:xfrm rot="16200000">
          <a:off x="7171152" y="809837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Biomerieux</a:t>
          </a:r>
          <a:endParaRPr lang="en-US" sz="1700" kern="1200" dirty="0"/>
        </a:p>
      </dsp:txBody>
      <dsp:txXfrm>
        <a:off x="7171152" y="809837"/>
        <a:ext cx="1384034" cy="276806"/>
      </dsp:txXfrm>
    </dsp:sp>
    <dsp:sp modelId="{DCF41E53-27DC-48FC-B47C-ACC109EA9389}">
      <dsp:nvSpPr>
        <dsp:cNvPr id="0" name=""/>
        <dsp:cNvSpPr/>
      </dsp:nvSpPr>
      <dsp:spPr>
        <a:xfrm>
          <a:off x="9662656" y="256223"/>
          <a:ext cx="1384034" cy="1384034"/>
        </a:xfrm>
        <a:prstGeom prst="rect">
          <a:avLst/>
        </a:prstGeom>
        <a:blipFill dpi="0" rotWithShape="1">
          <a:blip xmlns:r="http://schemas.openxmlformats.org/officeDocument/2006/relationships" r:embed="rId11"/>
          <a:srcRect/>
          <a:stretch>
            <a:fillRect l="7318" t="-11827" r="7318" b="-11827"/>
          </a:stretch>
        </a:blip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1AAB1-9C6A-45E3-ABEE-BBE51016532E}">
      <dsp:nvSpPr>
        <dsp:cNvPr id="0" name=""/>
        <dsp:cNvSpPr/>
      </dsp:nvSpPr>
      <dsp:spPr>
        <a:xfrm rot="16200000">
          <a:off x="8832235" y="809837"/>
          <a:ext cx="1384034" cy="276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b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Biorad</a:t>
          </a:r>
          <a:endParaRPr lang="en-US" sz="1700" kern="1200" dirty="0"/>
        </a:p>
      </dsp:txBody>
      <dsp:txXfrm>
        <a:off x="8832235" y="809837"/>
        <a:ext cx="1384034" cy="27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Blocks">
  <dgm:title val=""/>
  <dgm:desc val=""/>
  <dgm:catLst>
    <dgm:cat type="picture" pri="12000"/>
    <dgm:cat type="pictureconvert" pri="1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axis="ch" ptType="node" func="cnt" op="gt" val="5">
        <dgm:choose name="Name3">
          <dgm:if name="Name4" func="var" arg="dir" op="equ" val="norm">
            <dgm:alg type="snake">
              <dgm:param type="grDir" val="bL"/>
              <dgm:param type="bkpt" val="fixed"/>
              <dgm:param type="bkPtFixedVal" val="3"/>
              <dgm:param type="off" val="off"/>
              <dgm:param type="horzAlign" val="r"/>
              <dgm:param type="vertAlign" val="b"/>
            </dgm:alg>
          </dgm:if>
          <dgm:else name="Name5">
            <dgm:alg type="snake">
              <dgm:param type="grDir" val="bR"/>
              <dgm:param type="bkpt" val="fixed"/>
              <dgm:param type="bkPtFixedVal" val="3"/>
              <dgm:param type="off" val="off"/>
              <dgm:param type="horzAlign" val="l"/>
              <dgm:param type="vertAlign" val="b"/>
            </dgm:alg>
          </dgm:else>
        </dgm:choose>
      </dgm:if>
      <dgm:else name="Name6">
        <dgm:choose name="Name7">
          <dgm:if name="Name8" func="var" arg="dir" op="equ" val="norm">
            <dgm:alg type="snake">
              <dgm:param type="grDir" val="bL"/>
              <dgm:param type="bkpt" val="fixed"/>
              <dgm:param type="bkPtFixedVal" val="2"/>
              <dgm:param type="off" val="off"/>
              <dgm:param type="horzAlign" val="r"/>
              <dgm:param type="vertAlign" val="b"/>
            </dgm:alg>
          </dgm:if>
          <dgm:else name="Name9">
            <dgm:alg type="snake">
              <dgm:param type="grDir" val="bR"/>
              <dgm:param type="bkpt" val="fixed"/>
              <dgm:param type="bkPtFixedVal" val="2"/>
              <dgm:param type="off" val="off"/>
              <dgm:param type="horzAlign" val="l"/>
              <dgm:param type="vertAlign" val="b"/>
            </dgm:alg>
          </dgm:else>
        </dgm:choose>
      </dgm:else>
    </dgm:choose>
    <dgm:shape xmlns:r="http://schemas.openxmlformats.org/officeDocument/2006/relationships" r:blip="">
      <dgm:adjLst/>
    </dgm:shape>
    <dgm:constrLst>
      <dgm:constr type="alignOff" val="1"/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13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2"/>
        </dgm:alg>
        <dgm:shape xmlns:r="http://schemas.openxmlformats.org/officeDocument/2006/relationships" r:blip="">
          <dgm:adjLst/>
        </dgm:shape>
        <dgm:choose name="Name10">
          <dgm:if name="Name11" func="var" arg="dir" op="equ" val="norm">
            <dgm:constrLst>
              <dgm:constr type="l" for="ch" forName="Image" refType="w" refFor="ch" refForName="Image" fact="0.2"/>
              <dgm:constr type="t" for="ch" forName="Image" refType="h" fact="0"/>
              <dgm:constr type="h" for="ch" forName="Image" refType="h"/>
              <dgm:constr type="w" for="ch" forName="Image" refType="h" refFor="ch" refForName="Image" op="equ"/>
              <dgm:constr type="l" for="ch" forName="Parent" refType="w" fact="0"/>
              <dgm:constr type="t" for="ch" forName="Parent" refType="h" fact="0"/>
              <dgm:constr type="w" for="ch" forName="Parent" refType="h" refFor="ch" refForName="Image" op="equ" fact="0.2"/>
              <dgm:constr type="h" for="ch" forName="Parent" refType="h" refFor="ch" refForName="Image" op="equ"/>
            </dgm:constrLst>
          </dgm:if>
          <dgm:else name="Name12">
            <dgm:constrLst>
              <dgm:constr type="l" for="ch" forName="Image" refType="w" fact="0"/>
              <dgm:constr type="t" for="ch" forName="Image" refType="h" fact="0"/>
              <dgm:constr type="h" for="ch" forName="Image" refType="h"/>
              <dgm:constr type="w" for="ch" forName="Image" refType="h" refFor="ch" refForName="Image" op="equ"/>
              <dgm:constr type="l" for="ch" forName="Parent" refType="w" refFor="ch" refForName="Image"/>
              <dgm:constr type="t" for="ch" forName="Parent" refType="h" fact="0"/>
              <dgm:constr type="w" for="ch" forName="Parent" refType="w" refFor="ch" refForName="Image" fact="0.2"/>
              <dgm:constr type="h" for="ch" forName="Parent" refType="h" refFor="ch" refForName="Image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revTx">
          <dgm:varLst>
            <dgm:bulletEnabled val="1"/>
          </dgm:varLst>
          <dgm:alg type="tx">
            <dgm:param type="parTxLTRAlign" val="l"/>
            <dgm:param type="txAnchorVert" val="b"/>
            <dgm:param type="txAnchorVertCh" val="b"/>
            <dgm:param type="autoTxRot" val="grav"/>
          </dgm:alg>
          <dgm:choose name="Name13">
            <dgm:if name="Name14" func="var" arg="dir" op="equ" val="norm">
              <dgm:shape xmlns:r="http://schemas.openxmlformats.org/officeDocument/2006/relationships" rot="270" type="rect" r:blip="">
                <dgm:adjLst/>
              </dgm:shape>
            </dgm:if>
            <dgm:else name="Name15">
              <dgm:shape xmlns:r="http://schemas.openxmlformats.org/officeDocument/2006/relationships" rot="90" type="rect" r:blip="">
                <dgm:adjLst/>
              </dgm:shape>
            </dgm:else>
          </dgm:choose>
          <dgm:presOf axis="desOr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84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8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58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5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692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3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6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2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57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60183A8-AB3B-4A5F-B04B-13D2EF6B07BC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B11619-EE66-479F-8903-AEB8530F95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66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4AA874-2439-44B6-8EE6-5F2AB3DC83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6437849"/>
              </p:ext>
            </p:extLst>
          </p:nvPr>
        </p:nvGraphicFramePr>
        <p:xfrm>
          <a:off x="-92365" y="156248"/>
          <a:ext cx="11046691" cy="6355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3223948-2F74-488C-8C7A-742FA40D77A7}"/>
              </a:ext>
            </a:extLst>
          </p:cNvPr>
          <p:cNvSpPr txBox="1"/>
          <p:nvPr/>
        </p:nvSpPr>
        <p:spPr>
          <a:xfrm>
            <a:off x="2512290" y="249381"/>
            <a:ext cx="41372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+mj-lt"/>
              </a:rPr>
              <a:t>In Vitro Diagnostics</a:t>
            </a:r>
          </a:p>
          <a:p>
            <a:r>
              <a:rPr lang="en-US" sz="5400" dirty="0">
                <a:latin typeface="+mj-lt"/>
              </a:rPr>
              <a:t>Manufacturers</a:t>
            </a:r>
          </a:p>
        </p:txBody>
      </p:sp>
    </p:spTree>
    <p:extLst>
      <p:ext uri="{BB962C8B-B14F-4D97-AF65-F5344CB8AC3E}">
        <p14:creationId xmlns:p14="http://schemas.microsoft.com/office/powerpoint/2010/main" val="1150127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</TotalTime>
  <Words>17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Tw Cen MT</vt:lpstr>
      <vt:lpstr>Tw Cen MT Condensed</vt:lpstr>
      <vt:lpstr>Wingdings 3</vt:lpstr>
      <vt:lpstr>Integral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2021-08-14T22:58:39Z</dcterms:created>
  <dcterms:modified xsi:type="dcterms:W3CDTF">2021-08-14T23:15:12Z</dcterms:modified>
</cp:coreProperties>
</file>