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248DB-5416-47D1-9A0C-57B726C33C55}" v="16" dt="2021-05-18T21:50:02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900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F76CF-BE79-4E56-B84B-7BF8E1B49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ED380-5E4A-4E87-8888-C08F2C29D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F9C88-635C-4584-A2CE-6C7D5BB87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8ACC0-8604-4AB0-A53D-117938A7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B024A-498D-48D4-BFF4-DEAC3379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9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1293-C731-4424-8AA4-097A1B87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4FA5E-9E75-433E-8F9B-06E9F0D4B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0A573-888D-4129-A7E9-424F6888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E1009-7E7F-4248-85E0-FDB5E4ED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8EF19-29A0-40F4-BBC4-B1419455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9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C7CBC3-F5E2-4600-888C-FE528407C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CB2B5-22E0-48FC-8F77-A3AF16D78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B7882-61FB-400B-A5CC-A3B23BFC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ADD2-7FAD-452F-A95B-49E6120C2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56B8D-C82C-44F3-B358-F0685373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6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17BB8-FBDA-49D9-8E56-E4C3A6B6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187A-8FD4-418E-93F3-62FB4C54F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0C73A-DD9F-40F4-9175-2FF4B0E9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022B6-B230-4689-80C2-E269111C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F7AD-BD12-4314-9582-CD090BF4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4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00634-D1F2-4B43-8FAE-6E0818E0F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2B19F-36B9-4777-B6FE-5DB63EFC1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190A1-91B7-420D-B11F-CA2A9E0B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B858A-E71E-4A00-A654-D90C8891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EED2C-D604-4997-A4D5-271C53C2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479B-A151-48F7-87F7-51C8017D3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67669-8DAF-4986-B05F-F922E436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76CE6-FCA8-4CA7-8089-C1D7CA326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8B8FF-4318-466B-A91D-3EA2BCE4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8A1CD-F454-4A10-8125-69BA6F3AE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8DAFF-78C5-4829-B429-E3673170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92348-D5A1-4CD9-926D-127A0247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1C40A-04FF-4E93-901F-8CE0AAD69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821A1-51AD-493E-89E6-82380C53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A75FAD-2A32-4297-B873-82B9AC7A2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876B81-43DB-4F71-8FD5-AB2A2738A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E9E822-17FD-4524-814A-CE07830B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D119AF-7CDE-47C6-9654-D83B34F3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6B120D-872F-4A2D-9AA8-C78E0900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7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1EA9E-CC75-4329-9588-E1B8872A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128DB7-9839-4AB4-8EA0-BB686576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DF2808-B4C2-4556-885D-57967773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13B21-6EF7-4BD3-BB96-9371E945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9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5333F2-F24C-47CC-AC23-4D996C5E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7F70D-003A-40AF-8AF4-F19A5213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8C36A-C984-4EF6-A4A2-FE585546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5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44EF-3E35-4281-B16D-E3C725FE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003A-E19D-4793-BC3C-ECD77C19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FC0C3-9911-4F59-A577-DAED5EDCB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166BF-323E-4790-9253-3C45BC50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389EA-D7ED-4CBF-B3DD-2DF4D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00467-7206-4650-945F-82684B64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5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497A9-2A17-48C7-8E81-1B2C9FD21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67785D-3D4A-4DE4-8E03-1410DADCBF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45C59-38AB-413B-ACBC-687D88686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AB613-B88F-4179-BC3C-9D28892A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67B66-CE51-46A2-AB44-BAE1255F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E4244-CBDE-4E10-9E06-158831CC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8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96B28-E0AA-4976-97C0-AF25287E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52D61-E6F3-4CF0-BA0D-DDB7A9C3A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9DCF1-945C-4225-A68C-CE0E2B5C7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F6E2-8332-492F-A2D5-B6107EE98169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2DE82-AE85-4CE0-8788-FBADAC4D0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B586E-5ED8-423D-95A2-9BF3A6E1F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886D-3273-47AD-AED9-3CA324187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8" Type="http://schemas.openxmlformats.org/officeDocument/2006/relationships/image" Target="../media/image7.svg"/><Relationship Id="rId3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CC893C1B-CAB5-4B18-9C2D-CEA38D565921}"/>
              </a:ext>
            </a:extLst>
          </p:cNvPr>
          <p:cNvGrpSpPr/>
          <p:nvPr/>
        </p:nvGrpSpPr>
        <p:grpSpPr>
          <a:xfrm>
            <a:off x="526938" y="1771670"/>
            <a:ext cx="1421281" cy="1462636"/>
            <a:chOff x="1095920" y="700579"/>
            <a:chExt cx="1421281" cy="146263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83E378F-7276-4FFD-8493-5EC3BBD74FA4}"/>
                </a:ext>
              </a:extLst>
            </p:cNvPr>
            <p:cNvSpPr/>
            <p:nvPr/>
          </p:nvSpPr>
          <p:spPr>
            <a:xfrm>
              <a:off x="1451789" y="700579"/>
              <a:ext cx="699231" cy="397002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971FB4-18BB-463A-99A5-B832EF4C26E6}"/>
                </a:ext>
              </a:extLst>
            </p:cNvPr>
            <p:cNvSpPr/>
            <p:nvPr/>
          </p:nvSpPr>
          <p:spPr>
            <a:xfrm>
              <a:off x="1095920" y="1233396"/>
              <a:ext cx="413565" cy="397002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404864-70D6-40BD-8C48-4D60B8D02E48}"/>
                </a:ext>
              </a:extLst>
            </p:cNvPr>
            <p:cNvSpPr/>
            <p:nvPr/>
          </p:nvSpPr>
          <p:spPr>
            <a:xfrm>
              <a:off x="1599778" y="1766213"/>
              <a:ext cx="413565" cy="397002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3706A6F8-FFB7-44E8-BD84-6CEC4FC89C26}"/>
                </a:ext>
              </a:extLst>
            </p:cNvPr>
            <p:cNvSpPr/>
            <p:nvPr/>
          </p:nvSpPr>
          <p:spPr>
            <a:xfrm>
              <a:off x="2151020" y="1233396"/>
              <a:ext cx="366181" cy="397002"/>
            </a:xfrm>
            <a:prstGeom prst="flowChartConnector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Connector 11">
              <a:extLst>
                <a:ext uri="{FF2B5EF4-FFF2-40B4-BE49-F238E27FC236}">
                  <a16:creationId xmlns:a16="http://schemas.microsoft.com/office/drawing/2014/main" id="{5A6300A7-346C-4BFF-BB3D-EF4236712E32}"/>
                </a:ext>
              </a:extLst>
            </p:cNvPr>
            <p:cNvSpPr/>
            <p:nvPr/>
          </p:nvSpPr>
          <p:spPr>
            <a:xfrm>
              <a:off x="2151019" y="1766213"/>
              <a:ext cx="366181" cy="397002"/>
            </a:xfrm>
            <a:prstGeom prst="flowChartConnector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0F3EDAD6-718C-4B61-BC2E-9073108C6FE6}"/>
                </a:ext>
              </a:extLst>
            </p:cNvPr>
            <p:cNvSpPr/>
            <p:nvPr/>
          </p:nvSpPr>
          <p:spPr>
            <a:xfrm>
              <a:off x="1119611" y="1766213"/>
              <a:ext cx="366181" cy="397002"/>
            </a:xfrm>
            <a:prstGeom prst="flowChartConnector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6EA7CD-29F6-48D5-9528-4973454058CE}"/>
                </a:ext>
              </a:extLst>
            </p:cNvPr>
            <p:cNvSpPr/>
            <p:nvPr/>
          </p:nvSpPr>
          <p:spPr>
            <a:xfrm rot="2883492">
              <a:off x="1677295" y="1297141"/>
              <a:ext cx="284511" cy="269510"/>
            </a:xfrm>
            <a:prstGeom prst="rect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C27C01F8-4B79-4EB6-993D-3C4FA48A39EF}"/>
                </a:ext>
              </a:extLst>
            </p:cNvPr>
            <p:cNvSpPr/>
            <p:nvPr/>
          </p:nvSpPr>
          <p:spPr>
            <a:xfrm rot="16200000">
              <a:off x="1156606" y="1012753"/>
              <a:ext cx="608635" cy="441285"/>
            </a:xfrm>
            <a:prstGeom prst="arc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0941613-CB37-4B5D-A5C6-46DB04C42F41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1509485" y="1431897"/>
              <a:ext cx="1174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883DCB6-56C0-440D-922C-49937CBE3B6A}"/>
                </a:ext>
              </a:extLst>
            </p:cNvPr>
            <p:cNvCxnSpPr>
              <a:cxnSpLocks/>
              <a:endCxn id="11" idx="2"/>
            </p:cNvCxnSpPr>
            <p:nvPr/>
          </p:nvCxnSpPr>
          <p:spPr>
            <a:xfrm>
              <a:off x="2012178" y="1431897"/>
              <a:ext cx="13884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BF6AF8F-C04F-409B-A27A-CF7B5426A8F6}"/>
                </a:ext>
              </a:extLst>
            </p:cNvPr>
            <p:cNvCxnSpPr>
              <a:cxnSpLocks/>
            </p:cNvCxnSpPr>
            <p:nvPr/>
          </p:nvCxnSpPr>
          <p:spPr>
            <a:xfrm>
              <a:off x="2022879" y="1964713"/>
              <a:ext cx="1174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77DC776-875D-4095-AAEB-61BE6695DF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6558" y="1630397"/>
              <a:ext cx="1" cy="13581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A02BFF8-42CC-4B66-AF82-8D06D86676AE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1302702" y="1630397"/>
              <a:ext cx="0" cy="13581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EEE9208B-3137-4966-A16D-294FD1E91F97}"/>
                </a:ext>
              </a:extLst>
            </p:cNvPr>
            <p:cNvSpPr/>
            <p:nvPr/>
          </p:nvSpPr>
          <p:spPr>
            <a:xfrm rot="5400000" flipH="1">
              <a:off x="1855430" y="1012753"/>
              <a:ext cx="608635" cy="441285"/>
            </a:xfrm>
            <a:prstGeom prst="arc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28224564-33E7-44BC-A491-709953B32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31194"/>
              </p:ext>
            </p:extLst>
          </p:nvPr>
        </p:nvGraphicFramePr>
        <p:xfrm>
          <a:off x="1847487" y="4400011"/>
          <a:ext cx="1987980" cy="993456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2660">
                  <a:extLst>
                    <a:ext uri="{9D8B030D-6E8A-4147-A177-3AD203B41FA5}">
                      <a16:colId xmlns:a16="http://schemas.microsoft.com/office/drawing/2014/main" val="2301486751"/>
                    </a:ext>
                  </a:extLst>
                </a:gridCol>
                <a:gridCol w="662660">
                  <a:extLst>
                    <a:ext uri="{9D8B030D-6E8A-4147-A177-3AD203B41FA5}">
                      <a16:colId xmlns:a16="http://schemas.microsoft.com/office/drawing/2014/main" val="3196909027"/>
                    </a:ext>
                  </a:extLst>
                </a:gridCol>
                <a:gridCol w="662660">
                  <a:extLst>
                    <a:ext uri="{9D8B030D-6E8A-4147-A177-3AD203B41FA5}">
                      <a16:colId xmlns:a16="http://schemas.microsoft.com/office/drawing/2014/main" val="1200877220"/>
                    </a:ext>
                  </a:extLst>
                </a:gridCol>
              </a:tblGrid>
              <a:tr h="3311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Critical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86648"/>
                  </a:ext>
                </a:extLst>
              </a:tr>
              <a:tr h="3311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22171"/>
                  </a:ext>
                </a:extLst>
              </a:tr>
              <a:tr h="3311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Lowest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138451"/>
                  </a:ext>
                </a:extLst>
              </a:tr>
            </a:tbl>
          </a:graphicData>
        </a:graphic>
      </p:graphicFrame>
      <p:pic>
        <p:nvPicPr>
          <p:cNvPr id="36" name="Graphic 35" descr="Hourglass Finished with solid fill">
            <a:extLst>
              <a:ext uri="{FF2B5EF4-FFF2-40B4-BE49-F238E27FC236}">
                <a16:creationId xmlns:a16="http://schemas.microsoft.com/office/drawing/2014/main" id="{9945B981-17E9-49C1-ADCE-4EC3F77CF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1393" y="4668018"/>
            <a:ext cx="457441" cy="457441"/>
          </a:xfrm>
          <a:prstGeom prst="rect">
            <a:avLst/>
          </a:prstGeom>
        </p:spPr>
      </p:pic>
      <p:pic>
        <p:nvPicPr>
          <p:cNvPr id="38" name="Graphic 37" descr="Danger with solid fill">
            <a:extLst>
              <a:ext uri="{FF2B5EF4-FFF2-40B4-BE49-F238E27FC236}">
                <a16:creationId xmlns:a16="http://schemas.microsoft.com/office/drawing/2014/main" id="{D7C3B392-FAF9-4F57-BE82-F2AAAAE359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60233" y="5510246"/>
            <a:ext cx="411794" cy="396785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CB14EDF-3BDA-485B-A00A-56EA3E2B1484}"/>
              </a:ext>
            </a:extLst>
          </p:cNvPr>
          <p:cNvCxnSpPr>
            <a:cxnSpLocks/>
          </p:cNvCxnSpPr>
          <p:nvPr/>
        </p:nvCxnSpPr>
        <p:spPr>
          <a:xfrm flipV="1">
            <a:off x="1701399" y="4400012"/>
            <a:ext cx="0" cy="918454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BF5297F-2D0A-4F83-B74D-6B88466F8EAB}"/>
              </a:ext>
            </a:extLst>
          </p:cNvPr>
          <p:cNvCxnSpPr>
            <a:cxnSpLocks/>
          </p:cNvCxnSpPr>
          <p:nvPr/>
        </p:nvCxnSpPr>
        <p:spPr>
          <a:xfrm>
            <a:off x="1886108" y="5499154"/>
            <a:ext cx="198798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A75813-535F-4AF1-BF5B-4AC685C31EE1}"/>
              </a:ext>
            </a:extLst>
          </p:cNvPr>
          <p:cNvGrpSpPr/>
          <p:nvPr/>
        </p:nvGrpSpPr>
        <p:grpSpPr>
          <a:xfrm>
            <a:off x="3325245" y="1805174"/>
            <a:ext cx="2173762" cy="1395630"/>
            <a:chOff x="5438782" y="3863652"/>
            <a:chExt cx="2723448" cy="1317813"/>
          </a:xfrm>
          <a:effectLst/>
        </p:grpSpPr>
        <p:pic>
          <p:nvPicPr>
            <p:cNvPr id="51" name="Picture 50" descr="Icon&#10;&#10;Description automatically generated">
              <a:extLst>
                <a:ext uri="{FF2B5EF4-FFF2-40B4-BE49-F238E27FC236}">
                  <a16:creationId xmlns:a16="http://schemas.microsoft.com/office/drawing/2014/main" id="{9B14184C-0790-400F-8C9B-1CFA8814D7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8782" y="3863652"/>
              <a:ext cx="2723448" cy="13178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78878AA-B46D-4016-A77A-16916A239909}"/>
                </a:ext>
              </a:extLst>
            </p:cNvPr>
            <p:cNvSpPr/>
            <p:nvPr/>
          </p:nvSpPr>
          <p:spPr>
            <a:xfrm>
              <a:off x="7329054" y="4230664"/>
              <a:ext cx="833176" cy="24455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risk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C6B4105-AC8F-4615-B64E-FC4D5BBA0074}"/>
                </a:ext>
              </a:extLst>
            </p:cNvPr>
            <p:cNvSpPr/>
            <p:nvPr/>
          </p:nvSpPr>
          <p:spPr>
            <a:xfrm>
              <a:off x="5438782" y="4522558"/>
              <a:ext cx="837559" cy="24455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b="1" dirty="0">
                  <a:solidFill>
                    <a:sysClr val="windowText" lastClr="000000"/>
                  </a:solidFill>
                </a:rPr>
                <a:t>benefits</a:t>
              </a:r>
            </a:p>
          </p:txBody>
        </p:sp>
      </p:grpSp>
      <p:pic>
        <p:nvPicPr>
          <p:cNvPr id="55" name="Graphic 54" descr="Eye with solid fill">
            <a:extLst>
              <a:ext uri="{FF2B5EF4-FFF2-40B4-BE49-F238E27FC236}">
                <a16:creationId xmlns:a16="http://schemas.microsoft.com/office/drawing/2014/main" id="{4CE5E755-EB57-4379-A5B8-34957B7C85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91442" y="1549218"/>
            <a:ext cx="1510535" cy="1510535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E8153F59-391B-4230-AD1D-5858853E8600}"/>
              </a:ext>
            </a:extLst>
          </p:cNvPr>
          <p:cNvGrpSpPr/>
          <p:nvPr/>
        </p:nvGrpSpPr>
        <p:grpSpPr>
          <a:xfrm>
            <a:off x="5499007" y="4156648"/>
            <a:ext cx="2166540" cy="1712456"/>
            <a:chOff x="4269937" y="4446896"/>
            <a:chExt cx="2053374" cy="1548010"/>
          </a:xfrm>
        </p:grpSpPr>
        <p:pic>
          <p:nvPicPr>
            <p:cNvPr id="61" name="Graphic 60" descr="Umbrella with solid fill">
              <a:extLst>
                <a:ext uri="{FF2B5EF4-FFF2-40B4-BE49-F238E27FC236}">
                  <a16:creationId xmlns:a16="http://schemas.microsoft.com/office/drawing/2014/main" id="{6267670B-A07A-4F8D-9C54-B8CCBD6EE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1276419">
              <a:off x="4602500" y="4446896"/>
              <a:ext cx="1322685" cy="1322685"/>
            </a:xfrm>
            <a:prstGeom prst="rect">
              <a:avLst/>
            </a:prstGeom>
          </p:spPr>
        </p:pic>
        <p:pic>
          <p:nvPicPr>
            <p:cNvPr id="63" name="Graphic 62" descr="Fire Extinguisher with solid fill">
              <a:extLst>
                <a:ext uri="{FF2B5EF4-FFF2-40B4-BE49-F238E27FC236}">
                  <a16:creationId xmlns:a16="http://schemas.microsoft.com/office/drawing/2014/main" id="{B31A0323-05AF-4C63-8153-6820C96FB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269937" y="5042589"/>
              <a:ext cx="914400" cy="914400"/>
            </a:xfrm>
            <a:prstGeom prst="rect">
              <a:avLst/>
            </a:prstGeom>
          </p:spPr>
        </p:pic>
        <p:pic>
          <p:nvPicPr>
            <p:cNvPr id="65" name="Graphic 64" descr="Seat Belt with solid fill">
              <a:extLst>
                <a:ext uri="{FF2B5EF4-FFF2-40B4-BE49-F238E27FC236}">
                  <a16:creationId xmlns:a16="http://schemas.microsoft.com/office/drawing/2014/main" id="{B90BFE7B-112E-4EFF-855E-A73BD86F5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8753258">
              <a:off x="5582305" y="5106612"/>
              <a:ext cx="741006" cy="741006"/>
            </a:xfrm>
            <a:prstGeom prst="rect">
              <a:avLst/>
            </a:prstGeom>
          </p:spPr>
        </p:pic>
        <p:pic>
          <p:nvPicPr>
            <p:cNvPr id="67" name="Graphic 66" descr="Slippery with solid fill">
              <a:extLst>
                <a:ext uri="{FF2B5EF4-FFF2-40B4-BE49-F238E27FC236}">
                  <a16:creationId xmlns:a16="http://schemas.microsoft.com/office/drawing/2014/main" id="{E4D4D2D8-682F-4B79-A204-225C07E23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959262" y="5253900"/>
              <a:ext cx="741006" cy="741006"/>
            </a:xfrm>
            <a:prstGeom prst="rect">
              <a:avLst/>
            </a:prstGeom>
          </p:spPr>
        </p:pic>
      </p:grpSp>
      <p:pic>
        <p:nvPicPr>
          <p:cNvPr id="71" name="Graphic 70" descr="Signpost with solid fill">
            <a:extLst>
              <a:ext uri="{FF2B5EF4-FFF2-40B4-BE49-F238E27FC236}">
                <a16:creationId xmlns:a16="http://schemas.microsoft.com/office/drawing/2014/main" id="{B1161D65-1D89-443B-B9EE-D94A400A69E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876033" y="1465251"/>
            <a:ext cx="1838382" cy="1838382"/>
          </a:xfrm>
          <a:prstGeom prst="rect">
            <a:avLst/>
          </a:prstGeom>
        </p:spPr>
      </p:pic>
      <p:pic>
        <p:nvPicPr>
          <p:cNvPr id="73" name="Graphic 72" descr="Customer review with solid fill">
            <a:extLst>
              <a:ext uri="{FF2B5EF4-FFF2-40B4-BE49-F238E27FC236}">
                <a16:creationId xmlns:a16="http://schemas.microsoft.com/office/drawing/2014/main" id="{ED468857-F215-4B75-A7C8-A4926C937BE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754076" y="4087141"/>
            <a:ext cx="1838382" cy="1838382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B2F29C7D-853A-4B07-8458-82995B396A0E}"/>
              </a:ext>
            </a:extLst>
          </p:cNvPr>
          <p:cNvSpPr txBox="1"/>
          <p:nvPr/>
        </p:nvSpPr>
        <p:spPr>
          <a:xfrm>
            <a:off x="330908" y="1026109"/>
            <a:ext cx="161731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Framework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7A4BBBA-D04F-417C-8E71-53A1431E7BD5}"/>
              </a:ext>
            </a:extLst>
          </p:cNvPr>
          <p:cNvSpPr txBox="1"/>
          <p:nvPr/>
        </p:nvSpPr>
        <p:spPr>
          <a:xfrm>
            <a:off x="1612449" y="5848110"/>
            <a:ext cx="246875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Analysis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F06213D-2984-4444-8B0F-D55484F81CD1}"/>
              </a:ext>
            </a:extLst>
          </p:cNvPr>
          <p:cNvSpPr txBox="1"/>
          <p:nvPr/>
        </p:nvSpPr>
        <p:spPr>
          <a:xfrm>
            <a:off x="3499154" y="1004429"/>
            <a:ext cx="161731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Evaluation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351AD0E-7FEC-42E6-BBFA-4D9E83B2C329}"/>
              </a:ext>
            </a:extLst>
          </p:cNvPr>
          <p:cNvSpPr txBox="1"/>
          <p:nvPr/>
        </p:nvSpPr>
        <p:spPr>
          <a:xfrm>
            <a:off x="6667400" y="979767"/>
            <a:ext cx="172784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Acceptability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1CB198B-FF42-4FE8-B1C0-4AAB829DA33B}"/>
              </a:ext>
            </a:extLst>
          </p:cNvPr>
          <p:cNvSpPr txBox="1"/>
          <p:nvPr/>
        </p:nvSpPr>
        <p:spPr>
          <a:xfrm>
            <a:off x="5708339" y="5862641"/>
            <a:ext cx="172784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Control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B09C2E6-BA79-4D8E-9A7F-43988F6D9CEC}"/>
              </a:ext>
            </a:extLst>
          </p:cNvPr>
          <p:cNvSpPr txBox="1"/>
          <p:nvPr/>
        </p:nvSpPr>
        <p:spPr>
          <a:xfrm>
            <a:off x="8615970" y="5805823"/>
            <a:ext cx="23714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&amp; Report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94883D7-A1DA-49D5-8A44-05102ECFBD84}"/>
              </a:ext>
            </a:extLst>
          </p:cNvPr>
          <p:cNvSpPr txBox="1"/>
          <p:nvPr/>
        </p:nvSpPr>
        <p:spPr>
          <a:xfrm>
            <a:off x="9946183" y="979767"/>
            <a:ext cx="172784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Production Information</a:t>
            </a:r>
          </a:p>
        </p:txBody>
      </p:sp>
      <p:pic>
        <p:nvPicPr>
          <p:cNvPr id="88" name="Graphic 87" descr="Badge 6 with solid fill">
            <a:extLst>
              <a:ext uri="{FF2B5EF4-FFF2-40B4-BE49-F238E27FC236}">
                <a16:creationId xmlns:a16="http://schemas.microsoft.com/office/drawing/2014/main" id="{2DEB330C-B2AC-49F3-9512-3CD7008CB6F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091281" y="268917"/>
            <a:ext cx="548640" cy="548640"/>
          </a:xfrm>
          <a:prstGeom prst="rect">
            <a:avLst/>
          </a:prstGeom>
        </p:spPr>
      </p:pic>
      <p:pic>
        <p:nvPicPr>
          <p:cNvPr id="90" name="Graphic 89" descr="Badge 8 with solid fill">
            <a:extLst>
              <a:ext uri="{FF2B5EF4-FFF2-40B4-BE49-F238E27FC236}">
                <a16:creationId xmlns:a16="http://schemas.microsoft.com/office/drawing/2014/main" id="{24125664-9901-404F-BE11-8F00359F4C1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331835" y="164297"/>
            <a:ext cx="548640" cy="548640"/>
          </a:xfrm>
          <a:prstGeom prst="rect">
            <a:avLst/>
          </a:prstGeom>
        </p:spPr>
      </p:pic>
      <p:pic>
        <p:nvPicPr>
          <p:cNvPr id="96" name="Graphic 95" descr="Badge with solid fill">
            <a:extLst>
              <a:ext uri="{FF2B5EF4-FFF2-40B4-BE49-F238E27FC236}">
                <a16:creationId xmlns:a16="http://schemas.microsoft.com/office/drawing/2014/main" id="{FDF66820-9124-45E1-90EE-510F9932BA1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867397" y="6180243"/>
            <a:ext cx="548640" cy="548640"/>
          </a:xfrm>
          <a:prstGeom prst="rect">
            <a:avLst/>
          </a:prstGeom>
        </p:spPr>
      </p:pic>
      <p:pic>
        <p:nvPicPr>
          <p:cNvPr id="98" name="Graphic 97" descr="Badge 3 with solid fill">
            <a:extLst>
              <a:ext uri="{FF2B5EF4-FFF2-40B4-BE49-F238E27FC236}">
                <a16:creationId xmlns:a16="http://schemas.microsoft.com/office/drawing/2014/main" id="{C7CD6D9A-0203-42D8-B83A-EFB7C5C722F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346884" y="6180243"/>
            <a:ext cx="548640" cy="548640"/>
          </a:xfrm>
          <a:prstGeom prst="rect">
            <a:avLst/>
          </a:prstGeom>
        </p:spPr>
      </p:pic>
      <p:pic>
        <p:nvPicPr>
          <p:cNvPr id="100" name="Graphic 99" descr="Badge 1 with solid fill">
            <a:extLst>
              <a:ext uri="{FF2B5EF4-FFF2-40B4-BE49-F238E27FC236}">
                <a16:creationId xmlns:a16="http://schemas.microsoft.com/office/drawing/2014/main" id="{43F2FAED-4CCF-4B3F-BD85-3AF59931079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850727" y="216607"/>
            <a:ext cx="548640" cy="548640"/>
          </a:xfrm>
          <a:prstGeom prst="rect">
            <a:avLst/>
          </a:prstGeom>
        </p:spPr>
      </p:pic>
      <p:pic>
        <p:nvPicPr>
          <p:cNvPr id="102" name="Graphic 101" descr="Badge 7 with solid fill">
            <a:extLst>
              <a:ext uri="{FF2B5EF4-FFF2-40B4-BE49-F238E27FC236}">
                <a16:creationId xmlns:a16="http://schemas.microsoft.com/office/drawing/2014/main" id="{E27869FA-414C-4A50-9935-DDE65A853A6C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6273983" y="6180243"/>
            <a:ext cx="548640" cy="548640"/>
          </a:xfrm>
          <a:prstGeom prst="rect">
            <a:avLst/>
          </a:prstGeom>
        </p:spPr>
      </p:pic>
      <p:pic>
        <p:nvPicPr>
          <p:cNvPr id="104" name="Graphic 103" descr="Badge 5 with solid fill">
            <a:extLst>
              <a:ext uri="{FF2B5EF4-FFF2-40B4-BE49-F238E27FC236}">
                <a16:creationId xmlns:a16="http://schemas.microsoft.com/office/drawing/2014/main" id="{A7C1D385-07C4-42D9-A409-22878D0E43BE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3294888" y="6180243"/>
            <a:ext cx="548640" cy="548640"/>
          </a:xfrm>
          <a:prstGeom prst="rect">
            <a:avLst/>
          </a:prstGeom>
        </p:spPr>
      </p:pic>
      <p:pic>
        <p:nvPicPr>
          <p:cNvPr id="106" name="Graphic 105" descr="Badge 4 with solid fill">
            <a:extLst>
              <a:ext uri="{FF2B5EF4-FFF2-40B4-BE49-F238E27FC236}">
                <a16:creationId xmlns:a16="http://schemas.microsoft.com/office/drawing/2014/main" id="{6BB5663B-0377-4F5B-84F6-15D2F08AF9B4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2830824" y="6180243"/>
            <a:ext cx="548640" cy="548640"/>
          </a:xfrm>
          <a:prstGeom prst="rect">
            <a:avLst/>
          </a:prstGeom>
        </p:spPr>
      </p:pic>
      <p:pic>
        <p:nvPicPr>
          <p:cNvPr id="108" name="Graphic 107" descr="Badge 9 with solid fill">
            <a:extLst>
              <a:ext uri="{FF2B5EF4-FFF2-40B4-BE49-F238E27FC236}">
                <a16:creationId xmlns:a16="http://schemas.microsoft.com/office/drawing/2014/main" id="{51784CE1-02F3-4B3D-B6E1-BA8D2261633B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527398" y="6110736"/>
            <a:ext cx="548640" cy="548640"/>
          </a:xfrm>
          <a:prstGeom prst="rect">
            <a:avLst/>
          </a:prstGeom>
        </p:spPr>
      </p:pic>
      <p:pic>
        <p:nvPicPr>
          <p:cNvPr id="110" name="Graphic 109" descr="Badge 10 with solid fill">
            <a:extLst>
              <a:ext uri="{FF2B5EF4-FFF2-40B4-BE49-F238E27FC236}">
                <a16:creationId xmlns:a16="http://schemas.microsoft.com/office/drawing/2014/main" id="{0604A100-59B9-47A7-897D-0D6228AB4932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572389" y="321226"/>
            <a:ext cx="548640" cy="548640"/>
          </a:xfrm>
          <a:prstGeom prst="rect">
            <a:avLst/>
          </a:prstGeom>
        </p:spPr>
      </p:pic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A8E031FD-6518-4ED3-B9F9-685F6317CB45}"/>
              </a:ext>
            </a:extLst>
          </p:cNvPr>
          <p:cNvSpPr/>
          <p:nvPr/>
        </p:nvSpPr>
        <p:spPr>
          <a:xfrm>
            <a:off x="272797" y="3173851"/>
            <a:ext cx="11775311" cy="1159915"/>
          </a:xfrm>
          <a:prstGeom prst="rightArrow">
            <a:avLst/>
          </a:prstGeom>
          <a:gradFill flip="none" rotWithShape="1">
            <a:gsLst>
              <a:gs pos="54000">
                <a:srgbClr val="FFFF00"/>
              </a:gs>
              <a:gs pos="25000">
                <a:srgbClr val="FFC000"/>
              </a:gs>
              <a:gs pos="0">
                <a:srgbClr val="FF0000"/>
              </a:gs>
              <a:gs pos="81000">
                <a:srgbClr val="00B050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 14971:2019 RISK MANAGEMENT PROCESS</a:t>
            </a:r>
          </a:p>
        </p:txBody>
      </p:sp>
    </p:spTree>
    <p:extLst>
      <p:ext uri="{BB962C8B-B14F-4D97-AF65-F5344CB8AC3E}">
        <p14:creationId xmlns:p14="http://schemas.microsoft.com/office/powerpoint/2010/main" val="417129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</TotalTime>
  <Words>33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6</cp:revision>
  <dcterms:created xsi:type="dcterms:W3CDTF">2021-05-16T03:19:52Z</dcterms:created>
  <dcterms:modified xsi:type="dcterms:W3CDTF">2021-05-18T22:00:16Z</dcterms:modified>
</cp:coreProperties>
</file>