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961DB6-A703-4280-A1A4-BB6A1D59F411}" v="44" dt="2021-05-06T03:55:34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4" d="100"/>
          <a:sy n="104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29961DB6-A703-4280-A1A4-BB6A1D59F411}"/>
    <pc:docChg chg="undo custSel modSld">
      <pc:chgData name="Cara Wilcox" userId="f7eeacaac59bc5af" providerId="LiveId" clId="{29961DB6-A703-4280-A1A4-BB6A1D59F411}" dt="2021-05-06T03:55:46.436" v="44" actId="207"/>
      <pc:docMkLst>
        <pc:docMk/>
      </pc:docMkLst>
      <pc:sldChg chg="addSp delSp modSp mod">
        <pc:chgData name="Cara Wilcox" userId="f7eeacaac59bc5af" providerId="LiveId" clId="{29961DB6-A703-4280-A1A4-BB6A1D59F411}" dt="2021-05-06T03:55:46.436" v="44" actId="207"/>
        <pc:sldMkLst>
          <pc:docMk/>
          <pc:sldMk cId="1029500242" sldId="256"/>
        </pc:sldMkLst>
        <pc:spChg chg="mod topLvl">
          <ac:chgData name="Cara Wilcox" userId="f7eeacaac59bc5af" providerId="LiveId" clId="{29961DB6-A703-4280-A1A4-BB6A1D59F411}" dt="2021-05-06T03:54:48.959" v="39" actId="207"/>
          <ac:spMkLst>
            <pc:docMk/>
            <pc:sldMk cId="1029500242" sldId="256"/>
            <ac:spMk id="35" creationId="{CE844EB8-5B01-4E54-B221-AEF4B9B455E9}"/>
          </ac:spMkLst>
        </pc:spChg>
        <pc:spChg chg="mod topLvl">
          <ac:chgData name="Cara Wilcox" userId="f7eeacaac59bc5af" providerId="LiveId" clId="{29961DB6-A703-4280-A1A4-BB6A1D59F411}" dt="2021-05-06T03:54:48.959" v="39" actId="207"/>
          <ac:spMkLst>
            <pc:docMk/>
            <pc:sldMk cId="1029500242" sldId="256"/>
            <ac:spMk id="36" creationId="{5E2B8D29-1692-4C3E-86F9-F24E7EB645A2}"/>
          </ac:spMkLst>
        </pc:spChg>
        <pc:spChg chg="mod topLvl">
          <ac:chgData name="Cara Wilcox" userId="f7eeacaac59bc5af" providerId="LiveId" clId="{29961DB6-A703-4280-A1A4-BB6A1D59F411}" dt="2021-05-06T03:54:17.445" v="38" actId="165"/>
          <ac:spMkLst>
            <pc:docMk/>
            <pc:sldMk cId="1029500242" sldId="256"/>
            <ac:spMk id="37" creationId="{6605DC2E-66AE-4896-B960-7CE2CFB6C439}"/>
          </ac:spMkLst>
        </pc:spChg>
        <pc:spChg chg="mod topLvl">
          <ac:chgData name="Cara Wilcox" userId="f7eeacaac59bc5af" providerId="LiveId" clId="{29961DB6-A703-4280-A1A4-BB6A1D59F411}" dt="2021-05-06T03:54:17.445" v="38" actId="165"/>
          <ac:spMkLst>
            <pc:docMk/>
            <pc:sldMk cId="1029500242" sldId="256"/>
            <ac:spMk id="38" creationId="{642DE700-4DB0-4254-9AB7-725C038488C1}"/>
          </ac:spMkLst>
        </pc:spChg>
        <pc:spChg chg="mod topLvl">
          <ac:chgData name="Cara Wilcox" userId="f7eeacaac59bc5af" providerId="LiveId" clId="{29961DB6-A703-4280-A1A4-BB6A1D59F411}" dt="2021-05-06T03:54:17.445" v="38" actId="165"/>
          <ac:spMkLst>
            <pc:docMk/>
            <pc:sldMk cId="1029500242" sldId="256"/>
            <ac:spMk id="39" creationId="{DB8AFE3A-428F-4AB7-82FC-0BECC22BC240}"/>
          </ac:spMkLst>
        </pc:spChg>
        <pc:spChg chg="mod topLvl">
          <ac:chgData name="Cara Wilcox" userId="f7eeacaac59bc5af" providerId="LiveId" clId="{29961DB6-A703-4280-A1A4-BB6A1D59F411}" dt="2021-05-06T03:54:17.445" v="38" actId="165"/>
          <ac:spMkLst>
            <pc:docMk/>
            <pc:sldMk cId="1029500242" sldId="256"/>
            <ac:spMk id="40" creationId="{A71C306E-9C2A-4466-92E4-5AC3BA7FE604}"/>
          </ac:spMkLst>
        </pc:spChg>
        <pc:spChg chg="mod topLvl">
          <ac:chgData name="Cara Wilcox" userId="f7eeacaac59bc5af" providerId="LiveId" clId="{29961DB6-A703-4280-A1A4-BB6A1D59F411}" dt="2021-05-06T03:54:17.445" v="38" actId="165"/>
          <ac:spMkLst>
            <pc:docMk/>
            <pc:sldMk cId="1029500242" sldId="256"/>
            <ac:spMk id="41" creationId="{3F9B4C05-412D-491D-BB9C-0B79822DC9FD}"/>
          </ac:spMkLst>
        </pc:spChg>
        <pc:grpChg chg="mod topLvl">
          <ac:chgData name="Cara Wilcox" userId="f7eeacaac59bc5af" providerId="LiveId" clId="{29961DB6-A703-4280-A1A4-BB6A1D59F411}" dt="2021-05-06T03:54:17.445" v="38" actId="165"/>
          <ac:grpSpMkLst>
            <pc:docMk/>
            <pc:sldMk cId="1029500242" sldId="256"/>
            <ac:grpSpMk id="21" creationId="{5A98BE87-5D70-4608-999B-5A5743E99C28}"/>
          </ac:grpSpMkLst>
        </pc:grpChg>
        <pc:grpChg chg="add del mod">
          <ac:chgData name="Cara Wilcox" userId="f7eeacaac59bc5af" providerId="LiveId" clId="{29961DB6-A703-4280-A1A4-BB6A1D59F411}" dt="2021-05-06T03:54:17.445" v="38" actId="165"/>
          <ac:grpSpMkLst>
            <pc:docMk/>
            <pc:sldMk cId="1029500242" sldId="256"/>
            <ac:grpSpMk id="42" creationId="{6EE92536-B529-49DA-BAB4-8D60EC779E6F}"/>
          </ac:grpSpMkLst>
        </pc:grpChg>
        <pc:picChg chg="mod topLvl">
          <ac:chgData name="Cara Wilcox" userId="f7eeacaac59bc5af" providerId="LiveId" clId="{29961DB6-A703-4280-A1A4-BB6A1D59F411}" dt="2021-05-06T03:54:48.959" v="39" actId="207"/>
          <ac:picMkLst>
            <pc:docMk/>
            <pc:sldMk cId="1029500242" sldId="256"/>
            <ac:picMk id="23" creationId="{126B2BD5-2F3B-462D-83C7-B485841B155C}"/>
          </ac:picMkLst>
        </pc:picChg>
        <pc:picChg chg="mod topLvl">
          <ac:chgData name="Cara Wilcox" userId="f7eeacaac59bc5af" providerId="LiveId" clId="{29961DB6-A703-4280-A1A4-BB6A1D59F411}" dt="2021-05-06T03:54:48.959" v="39" actId="207"/>
          <ac:picMkLst>
            <pc:docMk/>
            <pc:sldMk cId="1029500242" sldId="256"/>
            <ac:picMk id="25" creationId="{A2669C5B-E0E3-48A1-BB0A-9EC309789A57}"/>
          </ac:picMkLst>
        </pc:picChg>
        <pc:picChg chg="mod topLvl">
          <ac:chgData name="Cara Wilcox" userId="f7eeacaac59bc5af" providerId="LiveId" clId="{29961DB6-A703-4280-A1A4-BB6A1D59F411}" dt="2021-05-06T03:55:46.436" v="44" actId="207"/>
          <ac:picMkLst>
            <pc:docMk/>
            <pc:sldMk cId="1029500242" sldId="256"/>
            <ac:picMk id="27" creationId="{647C2CC3-A267-45AA-A655-34D641F1C292}"/>
          </ac:picMkLst>
        </pc:picChg>
        <pc:picChg chg="mod topLvl">
          <ac:chgData name="Cara Wilcox" userId="f7eeacaac59bc5af" providerId="LiveId" clId="{29961DB6-A703-4280-A1A4-BB6A1D59F411}" dt="2021-05-06T03:54:17.445" v="38" actId="165"/>
          <ac:picMkLst>
            <pc:docMk/>
            <pc:sldMk cId="1029500242" sldId="256"/>
            <ac:picMk id="29" creationId="{E1D2C82E-EDD7-4EAA-A18D-95A012AB3F99}"/>
          </ac:picMkLst>
        </pc:picChg>
        <pc:picChg chg="mod topLvl">
          <ac:chgData name="Cara Wilcox" userId="f7eeacaac59bc5af" providerId="LiveId" clId="{29961DB6-A703-4280-A1A4-BB6A1D59F411}" dt="2021-05-06T03:54:17.445" v="38" actId="165"/>
          <ac:picMkLst>
            <pc:docMk/>
            <pc:sldMk cId="1029500242" sldId="256"/>
            <ac:picMk id="30" creationId="{17EAC5F0-BE29-4A2D-A90D-AD897285BAEA}"/>
          </ac:picMkLst>
        </pc:picChg>
        <pc:picChg chg="mod topLvl">
          <ac:chgData name="Cara Wilcox" userId="f7eeacaac59bc5af" providerId="LiveId" clId="{29961DB6-A703-4280-A1A4-BB6A1D59F411}" dt="2021-05-06T03:54:17.445" v="38" actId="165"/>
          <ac:picMkLst>
            <pc:docMk/>
            <pc:sldMk cId="1029500242" sldId="256"/>
            <ac:picMk id="31" creationId="{CBAD9262-FA15-4CED-BECC-0F0BDE673766}"/>
          </ac:picMkLst>
        </pc:picChg>
        <pc:picChg chg="mod topLvl">
          <ac:chgData name="Cara Wilcox" userId="f7eeacaac59bc5af" providerId="LiveId" clId="{29961DB6-A703-4280-A1A4-BB6A1D59F411}" dt="2021-05-06T03:54:17.445" v="38" actId="165"/>
          <ac:picMkLst>
            <pc:docMk/>
            <pc:sldMk cId="1029500242" sldId="256"/>
            <ac:picMk id="32" creationId="{B2F40629-3CEC-4110-8B38-6CB9570140B7}"/>
          </ac:picMkLst>
        </pc:picChg>
        <pc:picChg chg="mod topLvl">
          <ac:chgData name="Cara Wilcox" userId="f7eeacaac59bc5af" providerId="LiveId" clId="{29961DB6-A703-4280-A1A4-BB6A1D59F411}" dt="2021-05-06T03:54:17.445" v="38" actId="165"/>
          <ac:picMkLst>
            <pc:docMk/>
            <pc:sldMk cId="1029500242" sldId="256"/>
            <ac:picMk id="33" creationId="{209953D8-C548-436A-8741-DA61F7A89B23}"/>
          </ac:picMkLst>
        </pc:picChg>
        <pc:picChg chg="mod topLvl">
          <ac:chgData name="Cara Wilcox" userId="f7eeacaac59bc5af" providerId="LiveId" clId="{29961DB6-A703-4280-A1A4-BB6A1D59F411}" dt="2021-05-06T03:54:17.445" v="38" actId="165"/>
          <ac:picMkLst>
            <pc:docMk/>
            <pc:sldMk cId="1029500242" sldId="256"/>
            <ac:picMk id="34" creationId="{C86B5469-63C3-4BF2-BA3B-1C1190936D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4291-A40B-4477-A0D9-F02EB5386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2BA5D-1EB4-4834-B56C-BCC285955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93930-278D-4CEE-A700-CEE800339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D2855-6594-4F9B-AD2E-D09BFCDB3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796-B496-42DF-839A-8E4668A5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8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232EF-1CA7-436B-B75D-FAEC8BC0C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9DE374-F1A0-4E35-93DC-97B79670E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A943E-E849-4B64-8B9D-5EE0237D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8B2DE-9236-48D5-929C-B8239EDF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0A0CF-5C7A-41F5-8943-782997018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5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40424E-1B6D-4B4C-93FC-51CB677D9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3DDF2-E68B-480F-8A91-CCF0AC334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4A3A5-8152-4C45-94B8-857B8841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02A40-E9F8-4C43-8ECC-54EA03A0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9C55C-79E1-4DF9-9D7C-54B7985A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4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06E1-BF38-429D-960A-60ACF73C8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D2BAD-5717-46FA-A97E-F73EC401B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E77FA-5773-41E9-AA56-875DABBE9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253EB-BAA6-4753-A71A-991282A8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415C5-86A9-4189-A22F-94C7278D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3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EF0C5-F37B-4D5F-9213-DF94EB1DE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383AA-7932-49E0-8185-4A4A6471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F4F70-E83D-4AFD-8413-B6CDF23CB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759E9-E9DD-4E3A-AAE3-4D30E7E48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AD31B-CC97-45E3-B1E8-483C4253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9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8D059-60AD-43FC-950C-261CF939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691E8-A341-4A36-802F-5F1B7945D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7E196-483A-475F-9C2C-987C946C9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587CB-FBDB-41F2-A01D-175193118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6E712-D849-4D30-A98F-7DB2D752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1AC29-BC3E-410A-819E-4955AE73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6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839F-3DE3-4CB4-B8E2-8222747A0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CC95B-EBEA-4297-A896-82382ED85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D67F7-2A72-4F41-B80A-EEACBDBE7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6242F-DF6C-4347-B8B7-585F23F6D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341605-4768-4ADE-B10A-2D184F31E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8DB62-2A90-4E5B-96F9-57333C04F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963072-BABA-4A03-BE7A-27E570AD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4221D0-5040-4F2F-B90F-4C810939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2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D4265-144A-4B37-A4C1-235ACA808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2E5AB-AF27-4064-A232-E117876BF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2BA36-D0E7-4182-B2F8-336BAB7D8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ED56E-532B-4357-A1D0-205F011F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6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806088-05E0-413D-BE11-03ECE67D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DE9E2-54C2-493D-9E07-AFF56968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C7C71-2EAD-48DA-BE7C-B5BEBBF1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6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2CAB7-C34D-4C1F-9668-531752E1F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8BD57-B128-40F3-9EA8-219F7C5C5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37DEF-124F-437E-B2E2-038587B69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D4DE9-0775-43FD-A3DE-DC7355F1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5D97D-47AA-407B-B835-8A0D5F145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CA351-04F5-4BDF-AB5C-6231EA1B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6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1D22-452E-49BA-A123-8C2231E05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86E3FE-8826-459F-8BA4-907CD61A3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8A763-CCFC-4FF7-AB5A-4A128E83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EA53F-BD12-4621-ABE8-5F14EF24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7DD8B-AC81-47A0-8337-E2022EFB8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783E1-D34F-4F2F-854C-99F8C6D9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3F504C-C789-4105-9750-C17610801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5A81C-E447-4526-A9EF-07D4879E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EC4A7-62A9-4291-8370-26CECBC9C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C6B2-092F-4415-AD21-7B757AAEEA9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BBA3-2C66-4C7A-9A0B-00FB1A911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71C68-B403-45DB-BC97-BF4FDB8C9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B91E7-7CDD-4A43-9F72-93D4751EF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6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6.png"/><Relationship Id="rId3" Type="http://schemas.openxmlformats.org/officeDocument/2006/relationships/image" Target="../media/image2.svg"/><Relationship Id="rId21" Type="http://schemas.openxmlformats.org/officeDocument/2006/relationships/image" Target="../media/image19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hyperlink" Target="https://www.iconfinder.com/icons/351297/random_randomize_shuffle_icon" TargetMode="External"/><Relationship Id="rId25" Type="http://schemas.openxmlformats.org/officeDocument/2006/relationships/image" Target="../media/image23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2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1.svg"/><Relationship Id="rId10" Type="http://schemas.openxmlformats.org/officeDocument/2006/relationships/image" Target="../media/image9.png"/><Relationship Id="rId19" Type="http://schemas.openxmlformats.org/officeDocument/2006/relationships/image" Target="../media/image17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6EE92536-B529-49DA-BAB4-8D60EC779E6F}"/>
              </a:ext>
            </a:extLst>
          </p:cNvPr>
          <p:cNvGrpSpPr>
            <a:grpSpLocks noChangeAspect="1"/>
          </p:cNvGrpSpPr>
          <p:nvPr/>
        </p:nvGrpSpPr>
        <p:grpSpPr>
          <a:xfrm>
            <a:off x="465380" y="550684"/>
            <a:ext cx="12404393" cy="4981897"/>
            <a:chOff x="1582981" y="1348985"/>
            <a:chExt cx="9242726" cy="3712096"/>
          </a:xfrm>
        </p:grpSpPr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CE844EB8-5B01-4E54-B221-AEF4B9B455E9}"/>
                </a:ext>
              </a:extLst>
            </p:cNvPr>
            <p:cNvSpPr/>
            <p:nvPr/>
          </p:nvSpPr>
          <p:spPr>
            <a:xfrm>
              <a:off x="3150678" y="3428999"/>
              <a:ext cx="641067" cy="191567"/>
            </a:xfrm>
            <a:prstGeom prst="rightArrow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98BE87-5D70-4608-999B-5A5743E99C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582981" y="2904999"/>
              <a:ext cx="1436461" cy="1077754"/>
              <a:chOff x="6427379" y="2207396"/>
              <a:chExt cx="2237558" cy="1678804"/>
            </a:xfrm>
          </p:grpSpPr>
          <p:pic>
            <p:nvPicPr>
              <p:cNvPr id="12" name="Graphic 11" descr="School girl">
                <a:extLst>
                  <a:ext uri="{FF2B5EF4-FFF2-40B4-BE49-F238E27FC236}">
                    <a16:creationId xmlns:a16="http://schemas.microsoft.com/office/drawing/2014/main" id="{9D5AE903-A54F-4A5B-802F-AD56D57A6E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6427379" y="22074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4" name="Graphic 13" descr="School boy">
                <a:extLst>
                  <a:ext uri="{FF2B5EF4-FFF2-40B4-BE49-F238E27FC236}">
                    <a16:creationId xmlns:a16="http://schemas.microsoft.com/office/drawing/2014/main" id="{07775464-2828-4F23-9EC9-0CBEE55120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750537" y="22074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Graphic 15" descr="Male profile">
                <a:extLst>
                  <a:ext uri="{FF2B5EF4-FFF2-40B4-BE49-F238E27FC236}">
                    <a16:creationId xmlns:a16="http://schemas.microsoft.com/office/drawing/2014/main" id="{34E736B5-E3A7-4DB0-9EE7-2A3B66343D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140937" y="2207396"/>
                <a:ext cx="774700" cy="914400"/>
              </a:xfrm>
              <a:prstGeom prst="rect">
                <a:avLst/>
              </a:prstGeom>
            </p:spPr>
          </p:pic>
          <p:pic>
            <p:nvPicPr>
              <p:cNvPr id="17" name="Graphic 16" descr="Female Profile">
                <a:extLst>
                  <a:ext uri="{FF2B5EF4-FFF2-40B4-BE49-F238E27FC236}">
                    <a16:creationId xmlns:a16="http://schemas.microsoft.com/office/drawing/2014/main" id="{5FBFDA64-E05F-4B78-A91C-AF3935BAA5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7092361" y="2971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9" name="Graphic 18" descr="School boy">
                <a:extLst>
                  <a:ext uri="{FF2B5EF4-FFF2-40B4-BE49-F238E27FC236}">
                    <a16:creationId xmlns:a16="http://schemas.microsoft.com/office/drawing/2014/main" id="{08B49020-D6A3-43AA-8780-7113906D64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6428693" y="2971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0" name="Graphic 19" descr="Male profile">
                <a:extLst>
                  <a:ext uri="{FF2B5EF4-FFF2-40B4-BE49-F238E27FC236}">
                    <a16:creationId xmlns:a16="http://schemas.microsoft.com/office/drawing/2014/main" id="{754A6D47-DCC3-41B4-B553-46024DB17C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7820387" y="2971800"/>
                <a:ext cx="774700" cy="914400"/>
              </a:xfrm>
              <a:prstGeom prst="rect">
                <a:avLst/>
              </a:prstGeom>
            </p:spPr>
          </p:pic>
        </p:grpSp>
        <p:pic>
          <p:nvPicPr>
            <p:cNvPr id="23" name="Graphic 22" descr="List">
              <a:extLst>
                <a:ext uri="{FF2B5EF4-FFF2-40B4-BE49-F238E27FC236}">
                  <a16:creationId xmlns:a16="http://schemas.microsoft.com/office/drawing/2014/main" id="{126B2BD5-2F3B-462D-83C7-B485841B1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/>
          </p:blipFill>
          <p:spPr>
            <a:xfrm>
              <a:off x="3688669" y="3065702"/>
              <a:ext cx="914400" cy="91440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647C2CC3-A267-45AA-A655-34D641F1C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7"/>
                </a:ext>
              </a:extLst>
            </a:blip>
            <a:stretch>
              <a:fillRect/>
            </a:stretch>
          </p:blipFill>
          <p:spPr>
            <a:xfrm>
              <a:off x="5523512" y="3068354"/>
              <a:ext cx="914400" cy="914400"/>
            </a:xfrm>
            <a:prstGeom prst="rect">
              <a:avLst/>
            </a:prstGeom>
            <a:noFill/>
          </p:spPr>
        </p:pic>
        <p:pic>
          <p:nvPicPr>
            <p:cNvPr id="25" name="Graphic 24" descr="Database">
              <a:extLst>
                <a:ext uri="{FF2B5EF4-FFF2-40B4-BE49-F238E27FC236}">
                  <a16:creationId xmlns:a16="http://schemas.microsoft.com/office/drawing/2014/main" id="{A2669C5B-E0E3-48A1-BB0A-9EC309789A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4932614" y="3138628"/>
              <a:ext cx="768550" cy="768550"/>
            </a:xfrm>
            <a:prstGeom prst="rect">
              <a:avLst/>
            </a:prstGeom>
          </p:spPr>
        </p:pic>
        <p:pic>
          <p:nvPicPr>
            <p:cNvPr id="29" name="Graphic 28" descr="School girl">
              <a:extLst>
                <a:ext uri="{FF2B5EF4-FFF2-40B4-BE49-F238E27FC236}">
                  <a16:creationId xmlns:a16="http://schemas.microsoft.com/office/drawing/2014/main" id="{E1D2C82E-EDD7-4EAA-A18D-95A012AB3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6578254" y="2723477"/>
              <a:ext cx="587024" cy="587024"/>
            </a:xfrm>
            <a:prstGeom prst="rect">
              <a:avLst/>
            </a:prstGeom>
          </p:spPr>
        </p:pic>
        <p:pic>
          <p:nvPicPr>
            <p:cNvPr id="30" name="Graphic 29" descr="School boy">
              <a:extLst>
                <a:ext uri="{FF2B5EF4-FFF2-40B4-BE49-F238E27FC236}">
                  <a16:creationId xmlns:a16="http://schemas.microsoft.com/office/drawing/2014/main" id="{17EAC5F0-BE29-4A2D-A90D-AD897285B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7402761" y="3587299"/>
              <a:ext cx="587024" cy="587024"/>
            </a:xfrm>
            <a:prstGeom prst="rect">
              <a:avLst/>
            </a:prstGeom>
          </p:spPr>
        </p:pic>
        <p:pic>
          <p:nvPicPr>
            <p:cNvPr id="31" name="Graphic 30" descr="Male profile">
              <a:extLst>
                <a:ext uri="{FF2B5EF4-FFF2-40B4-BE49-F238E27FC236}">
                  <a16:creationId xmlns:a16="http://schemas.microsoft.com/office/drawing/2014/main" id="{CBAD9262-FA15-4CED-BECC-0F0BDE673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7011412" y="3587296"/>
              <a:ext cx="497340" cy="587024"/>
            </a:xfrm>
            <a:prstGeom prst="rect">
              <a:avLst/>
            </a:prstGeom>
          </p:spPr>
        </p:pic>
        <p:pic>
          <p:nvPicPr>
            <p:cNvPr id="32" name="Graphic 31" descr="Female Profile">
              <a:extLst>
                <a:ext uri="{FF2B5EF4-FFF2-40B4-BE49-F238E27FC236}">
                  <a16:creationId xmlns:a16="http://schemas.microsoft.com/office/drawing/2014/main" id="{B2F40629-3CEC-4110-8B38-6CB957014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7012108" y="2723477"/>
              <a:ext cx="587024" cy="587024"/>
            </a:xfrm>
            <a:prstGeom prst="rect">
              <a:avLst/>
            </a:prstGeom>
          </p:spPr>
        </p:pic>
        <p:pic>
          <p:nvPicPr>
            <p:cNvPr id="33" name="Graphic 32" descr="School boy">
              <a:extLst>
                <a:ext uri="{FF2B5EF4-FFF2-40B4-BE49-F238E27FC236}">
                  <a16:creationId xmlns:a16="http://schemas.microsoft.com/office/drawing/2014/main" id="{209953D8-C548-436A-8741-DA61F7A89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6569148" y="3587296"/>
              <a:ext cx="587024" cy="587024"/>
            </a:xfrm>
            <a:prstGeom prst="rect">
              <a:avLst/>
            </a:prstGeom>
          </p:spPr>
        </p:pic>
        <p:pic>
          <p:nvPicPr>
            <p:cNvPr id="34" name="Graphic 33" descr="Male profile">
              <a:extLst>
                <a:ext uri="{FF2B5EF4-FFF2-40B4-BE49-F238E27FC236}">
                  <a16:creationId xmlns:a16="http://schemas.microsoft.com/office/drawing/2014/main" id="{C86B5469-63C3-4BF2-BA3B-1C1190936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7484581" y="2723477"/>
              <a:ext cx="497340" cy="587024"/>
            </a:xfrm>
            <a:prstGeom prst="rect">
              <a:avLst/>
            </a:prstGeom>
          </p:spPr>
        </p:pic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5E2B8D29-1692-4C3E-86F9-F24E7EB645A2}"/>
                </a:ext>
              </a:extLst>
            </p:cNvPr>
            <p:cNvSpPr/>
            <p:nvPr/>
          </p:nvSpPr>
          <p:spPr>
            <a:xfrm>
              <a:off x="4503668" y="3428999"/>
              <a:ext cx="538811" cy="191567"/>
            </a:xfrm>
            <a:prstGeom prst="rightArrow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605DC2E-66AE-4896-B960-7CE2CFB6C439}"/>
                </a:ext>
              </a:extLst>
            </p:cNvPr>
            <p:cNvSpPr txBox="1"/>
            <p:nvPr/>
          </p:nvSpPr>
          <p:spPr>
            <a:xfrm>
              <a:off x="3554812" y="3983863"/>
              <a:ext cx="137780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subject information is entered into computer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42DE700-4DB0-4254-9AB7-725C038488C1}"/>
                </a:ext>
              </a:extLst>
            </p:cNvPr>
            <p:cNvSpPr txBox="1"/>
            <p:nvPr/>
          </p:nvSpPr>
          <p:spPr>
            <a:xfrm>
              <a:off x="4993354" y="2061410"/>
              <a:ext cx="151472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computer randomly assigns group to prevent bias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B8AFE3A-428F-4AB7-82FC-0BECC22BC240}"/>
                </a:ext>
              </a:extLst>
            </p:cNvPr>
            <p:cNvSpPr txBox="1"/>
            <p:nvPr/>
          </p:nvSpPr>
          <p:spPr>
            <a:xfrm>
              <a:off x="8032987" y="2723477"/>
              <a:ext cx="20254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control group receives standard therapy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71C306E-9C2A-4466-92E4-5AC3BA7FE604}"/>
                </a:ext>
              </a:extLst>
            </p:cNvPr>
            <p:cNvSpPr txBox="1"/>
            <p:nvPr/>
          </p:nvSpPr>
          <p:spPr>
            <a:xfrm>
              <a:off x="8032987" y="3620567"/>
              <a:ext cx="20254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investigational group receives new therapy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F9B4C05-412D-491D-BB9C-0B79822DC9FD}"/>
                </a:ext>
              </a:extLst>
            </p:cNvPr>
            <p:cNvSpPr txBox="1"/>
            <p:nvPr/>
          </p:nvSpPr>
          <p:spPr>
            <a:xfrm>
              <a:off x="4191796" y="1348985"/>
              <a:ext cx="66339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CLINICAL TRIALS RANDOMIZATION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950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3</cp:revision>
  <dcterms:created xsi:type="dcterms:W3CDTF">2021-05-06T03:32:12Z</dcterms:created>
  <dcterms:modified xsi:type="dcterms:W3CDTF">2021-05-06T03:55:55Z</dcterms:modified>
</cp:coreProperties>
</file>