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wdp" ContentType="image/vnd.ms-photo"/>
  <Default Extension="web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a Wilcox" initials="CW" lastIdx="1" clrIdx="0">
    <p:extLst>
      <p:ext uri="{19B8F6BF-5375-455C-9EA6-DF929625EA0E}">
        <p15:presenceInfo xmlns:p15="http://schemas.microsoft.com/office/powerpoint/2012/main" userId="f7eeacaac59bc5a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9" d="100"/>
          <a:sy n="59" d="100"/>
        </p:scale>
        <p:origin x="1818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CDC3-645A-4374-AD5A-E7DAE5EA24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06DF3-AA3F-447C-B916-C9BDD93F9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278DB-FDE0-462B-AD4E-C9172EDE5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9857-EA3A-4900-8080-AA676083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E83DF-FA60-4A07-9C14-E612D382B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50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B0DB6-E467-4BCD-BB70-A31EAD7F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785F9-E732-4DDF-A746-8B9802F53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973F1-084A-4EA6-A7B8-C84C2EDF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2E032-ED6E-4868-9E81-F8CAB93F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BE739-845C-459E-94EB-C0A47F83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99F5BC-BCD7-448B-8A29-05A53AE10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11CC2-2FA7-4D9C-BA44-1F4242DA7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6A89F-5C2D-444B-AE77-15B8F5776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E194C-0658-4B44-A6F3-5550610F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E620D-0E81-484D-B5BC-E42D919B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1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B53C-FE88-4D28-94CE-46E9AFE7F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94FFB-0619-4A22-BBEE-3DB4FD9D6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883EF-EE33-4ED0-AAF7-8282DB77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CB77-7451-4E88-BA2C-C41110942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4C5BE-F712-44E6-85E8-9CD4C22E4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8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4D019-E77E-47EC-BDE1-8B42AFEB3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75DAD-0C0B-4101-B21A-F5C0F7EEA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06CC-5FA5-4814-808F-B08DF1479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ACADA-6874-465E-B36F-EB1FCD34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0BABE-D15E-4CE0-A19E-5F9B41E7C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5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5537-C3DC-4DCF-803A-91116FD56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87D2F-8F14-462D-A370-D84627D5D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4D434-9602-4C76-957B-7FD567D8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CFF97-243C-448B-A0E9-49AEDD2FD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32848-1B39-491E-ABF5-ED38A68E2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21358-C548-4A13-B7EF-825A8C3A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7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70189-ABEB-4C06-8E0C-205E75DED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E8494-9757-4500-B640-64FF75094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E8792-9EEC-4BA7-84DE-AFE083CB3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1F6EF2-59E0-4F6D-823C-2A28206D5E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A11BE1-899F-451B-B641-0047E360B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0E0CE3-713E-41F5-AD7A-038847D7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71C81-4955-4773-9081-209533D02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A2BCEF-6A7D-44A7-95B7-F2F58CC3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2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CC820-4464-44A2-B474-65F5D4ECD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B2500C-7C69-487A-A376-F3E5ABDC9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6F7ED6-3C99-4412-8DA1-66AE18588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8F31E-8EBE-4404-824C-16DD9EDD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0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715F2-813F-4DEF-B0EA-F372D37C3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8B19C-4422-40B0-9980-9B6EC3476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6B749-6128-45EE-B788-1A9B16A33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5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74CA0-2DC2-4656-ABA7-977847D8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DEE4C-C361-4FD9-A9D6-A400D93B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9F26EF-B9A1-4FFC-8948-11DBC1DD2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016ABD-17EB-4867-8BD2-5812FCBB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6FFB-85DA-4B6B-AB74-F01DE02C8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A8B72-A9D9-474E-B0EC-05095EF3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4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F653-4F1E-4E16-93DE-3241AD74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E3A44D-F75D-4A7A-89C9-2E61C1876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190246-8D64-48D0-9E31-6DF254156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C58F3-C618-4C33-A7A2-F903B0BBE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2B794-9C5E-4517-9A36-BFD2B5E8B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B3D79-CE72-48A8-9249-92DE4E4DE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6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113B47-6E49-48CD-80EF-4283C733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8CD8A-F716-4987-9041-EEBC56F31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255C4-4914-4F5C-8A0B-A0CCE4B9B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266D4-5DC9-4BE8-BD22-D64B6793A78D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DAA73-0F95-47C7-8F42-9C737F183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49B10-8E3F-4E80-B1EE-0911FD87CD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F607A-EF09-4434-B561-95D03E508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6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microsoft.com/office/2007/relationships/hdphoto" Target="../media/hdphoto2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webp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151D634-4351-4496-B216-53F69181CE56}"/>
              </a:ext>
            </a:extLst>
          </p:cNvPr>
          <p:cNvSpPr/>
          <p:nvPr/>
        </p:nvSpPr>
        <p:spPr>
          <a:xfrm>
            <a:off x="0" y="-1"/>
            <a:ext cx="6096000" cy="53595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r>
              <a:rPr lang="en-US" sz="3200" dirty="0">
                <a:solidFill>
                  <a:schemeClr val="dk1"/>
                </a:solidFill>
              </a:rPr>
              <a:t>Reactive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DCD9EA-6DD9-4160-BBDF-D887A634ACB4}"/>
              </a:ext>
            </a:extLst>
          </p:cNvPr>
          <p:cNvSpPr/>
          <p:nvPr/>
        </p:nvSpPr>
        <p:spPr>
          <a:xfrm>
            <a:off x="6096000" y="-1"/>
            <a:ext cx="6096000" cy="53595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r>
              <a:rPr lang="en-US" sz="3200" dirty="0">
                <a:solidFill>
                  <a:schemeClr val="dk1"/>
                </a:solidFill>
              </a:rPr>
              <a:t>Proactive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260A15D-CA0D-4701-A066-DF489116DCBB}"/>
              </a:ext>
            </a:extLst>
          </p:cNvPr>
          <p:cNvGrpSpPr/>
          <p:nvPr/>
        </p:nvGrpSpPr>
        <p:grpSpPr>
          <a:xfrm>
            <a:off x="3723407" y="529845"/>
            <a:ext cx="4741333" cy="5350934"/>
            <a:chOff x="3725333" y="753532"/>
            <a:chExt cx="4741333" cy="5350934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5266804-D200-45D9-BC17-2D47B23BFFD2}"/>
                </a:ext>
              </a:extLst>
            </p:cNvPr>
            <p:cNvSpPr/>
            <p:nvPr/>
          </p:nvSpPr>
          <p:spPr>
            <a:xfrm>
              <a:off x="3904826" y="939799"/>
              <a:ext cx="4368800" cy="1517226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sz="3200" dirty="0"/>
                <a:t>Post Market Surveillance</a:t>
              </a:r>
            </a:p>
            <a:p>
              <a:pPr algn="ctr"/>
              <a:endParaRPr lang="en-US" sz="3200" dirty="0"/>
            </a:p>
            <a:p>
              <a:pPr algn="ctr"/>
              <a:endParaRPr lang="en-US" sz="3200" dirty="0"/>
            </a:p>
            <a:p>
              <a:pPr algn="ctr"/>
              <a:endParaRPr lang="en-US" sz="3200" dirty="0"/>
            </a:p>
            <a:p>
              <a:pPr algn="ctr"/>
              <a:r>
                <a:rPr lang="en-US" sz="3200" dirty="0"/>
                <a:t>collect</a:t>
              </a:r>
            </a:p>
          </p:txBody>
        </p:sp>
        <p:sp>
          <p:nvSpPr>
            <p:cNvPr id="9" name="Arrow: Down 8">
              <a:extLst>
                <a:ext uri="{FF2B5EF4-FFF2-40B4-BE49-F238E27FC236}">
                  <a16:creationId xmlns:a16="http://schemas.microsoft.com/office/drawing/2014/main" id="{483B1FFB-0B1C-4E2A-9958-AA42136E0496}"/>
                </a:ext>
              </a:extLst>
            </p:cNvPr>
            <p:cNvSpPr/>
            <p:nvPr/>
          </p:nvSpPr>
          <p:spPr>
            <a:xfrm>
              <a:off x="5672666" y="4605987"/>
              <a:ext cx="846666" cy="783365"/>
            </a:xfrm>
            <a:prstGeom prst="downArrow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6D44DA5-7FFD-4D14-9759-70E66722478C}"/>
                </a:ext>
              </a:extLst>
            </p:cNvPr>
            <p:cNvSpPr/>
            <p:nvPr/>
          </p:nvSpPr>
          <p:spPr>
            <a:xfrm>
              <a:off x="4063999" y="5088466"/>
              <a:ext cx="4064000" cy="1016000"/>
            </a:xfrm>
            <a:custGeom>
              <a:avLst/>
              <a:gdLst>
                <a:gd name="connsiteX0" fmla="*/ 0 w 4064000"/>
                <a:gd name="connsiteY0" fmla="*/ 0 h 1016000"/>
                <a:gd name="connsiteX1" fmla="*/ 4064000 w 4064000"/>
                <a:gd name="connsiteY1" fmla="*/ 0 h 1016000"/>
                <a:gd name="connsiteX2" fmla="*/ 4064000 w 4064000"/>
                <a:gd name="connsiteY2" fmla="*/ 1016000 h 1016000"/>
                <a:gd name="connsiteX3" fmla="*/ 0 w 4064000"/>
                <a:gd name="connsiteY3" fmla="*/ 1016000 h 1016000"/>
                <a:gd name="connsiteX4" fmla="*/ 0 w 4064000"/>
                <a:gd name="connsiteY4" fmla="*/ 0 h 101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64000" h="1016000">
                  <a:moveTo>
                    <a:pt x="0" y="0"/>
                  </a:moveTo>
                  <a:lnTo>
                    <a:pt x="4064000" y="0"/>
                  </a:lnTo>
                  <a:lnTo>
                    <a:pt x="4064000" y="1016000"/>
                  </a:lnTo>
                  <a:lnTo>
                    <a:pt x="0" y="10160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032" tIns="256032" rIns="256032" bIns="256032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600" kern="1200" dirty="0"/>
            </a:p>
          </p:txBody>
        </p:sp>
        <p:sp>
          <p:nvSpPr>
            <p:cNvPr id="11" name="Shape 10">
              <a:extLst>
                <a:ext uri="{FF2B5EF4-FFF2-40B4-BE49-F238E27FC236}">
                  <a16:creationId xmlns:a16="http://schemas.microsoft.com/office/drawing/2014/main" id="{4A1C7207-ABB2-4E68-AF6D-27C9441E2853}"/>
                </a:ext>
              </a:extLst>
            </p:cNvPr>
            <p:cNvSpPr/>
            <p:nvPr/>
          </p:nvSpPr>
          <p:spPr>
            <a:xfrm>
              <a:off x="3725333" y="753532"/>
              <a:ext cx="4741333" cy="3793066"/>
            </a:xfrm>
            <a:prstGeom prst="funnel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sz="3200" dirty="0"/>
                <a:t>collect</a:t>
              </a:r>
              <a:endParaRPr lang="en-US" dirty="0"/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F12FDE26-9471-4DD3-AFFF-47772DB71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031" b="93750" l="6055" r="94336">
                        <a14:foregroundMark x1="9375" y1="31250" x2="15430" y2="23242"/>
                        <a14:foregroundMark x1="15430" y1="23242" x2="15625" y2="22656"/>
                        <a14:foregroundMark x1="7227" y1="37891" x2="6055" y2="58203"/>
                        <a14:foregroundMark x1="6055" y1="58203" x2="10156" y2="68164"/>
                        <a14:foregroundMark x1="10156" y1="68164" x2="24219" y2="84180"/>
                        <a14:foregroundMark x1="24219" y1="84180" x2="29492" y2="86523"/>
                        <a14:foregroundMark x1="48633" y1="93945" x2="72070" y2="87891"/>
                        <a14:foregroundMark x1="72070" y1="87891" x2="77344" y2="84961"/>
                        <a14:foregroundMark x1="93945" y1="58203" x2="94531" y2="47656"/>
                        <a14:foregroundMark x1="94531" y1="47656" x2="90039" y2="36328"/>
                        <a14:foregroundMark x1="47461" y1="5859" x2="57813" y2="7031"/>
                        <a14:foregroundMark x1="57813" y1="7031" x2="58008" y2="7227"/>
                        <a14:foregroundMark x1="27930" y1="68555" x2="31836" y2="69922"/>
                        <a14:foregroundMark x1="41211" y1="78516" x2="44727" y2="78906"/>
                        <a14:foregroundMark x1="50586" y1="61914" x2="50586" y2="61914"/>
                        <a14:foregroundMark x1="50586" y1="73633" x2="50586" y2="73633"/>
                        <a14:foregroundMark x1="50000" y1="86719" x2="50000" y2="86719"/>
                        <a14:foregroundMark x1="74414" y1="49414" x2="74414" y2="49414"/>
                        <a14:foregroundMark x1="62695" y1="50000" x2="62695" y2="50000"/>
                        <a14:foregroundMark x1="86133" y1="48633" x2="86133" y2="48633"/>
                        <a14:foregroundMark x1="50195" y1="36719" x2="50195" y2="36719"/>
                        <a14:foregroundMark x1="49805" y1="25781" x2="49805" y2="25781"/>
                        <a14:foregroundMark x1="50195" y1="14063" x2="50195" y2="14063"/>
                        <a14:foregroundMark x1="14063" y1="50195" x2="14063" y2="50195"/>
                        <a14:foregroundMark x1="26367" y1="49023" x2="26367" y2="49023"/>
                        <a14:foregroundMark x1="38672" y1="49805" x2="38672" y2="49805"/>
                        <a14:backgroundMark x1="33203" y1="22070" x2="48438" y2="25781"/>
                        <a14:backgroundMark x1="48438" y1="25781" x2="44922" y2="24414"/>
                        <a14:backgroundMark x1="35352" y1="22070" x2="43164" y2="335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56797" y="5427328"/>
            <a:ext cx="1095630" cy="1095630"/>
          </a:xfrm>
          <a:prstGeom prst="rect">
            <a:avLst/>
          </a:prstGeom>
        </p:spPr>
      </p:pic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1C35A4C2-341E-40B5-B418-61D51B4528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613" y="5294986"/>
            <a:ext cx="601335" cy="601335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D293F97C-9D6E-41E0-8EB0-6B8DBD0D5116}"/>
              </a:ext>
            </a:extLst>
          </p:cNvPr>
          <p:cNvSpPr/>
          <p:nvPr/>
        </p:nvSpPr>
        <p:spPr>
          <a:xfrm>
            <a:off x="351692" y="665819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MDRs</a:t>
            </a:r>
            <a:endParaRPr lang="en-US" dirty="0"/>
          </a:p>
        </p:txBody>
      </p:sp>
      <p:pic>
        <p:nvPicPr>
          <p:cNvPr id="39" name="Picture 38" descr="Shape&#10;&#10;Description automatically generated with low confidence">
            <a:extLst>
              <a:ext uri="{FF2B5EF4-FFF2-40B4-BE49-F238E27FC236}">
                <a16:creationId xmlns:a16="http://schemas.microsoft.com/office/drawing/2014/main" id="{F02A5D39-21AC-4C50-9ACC-F07403C220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814" y="872199"/>
            <a:ext cx="681787" cy="681787"/>
          </a:xfrm>
          <a:prstGeom prst="rect">
            <a:avLst/>
          </a:prstGeom>
        </p:spPr>
      </p:pic>
      <p:pic>
        <p:nvPicPr>
          <p:cNvPr id="45" name="Picture 44" descr="Shape&#10;&#10;Description automatically generated with low confidence">
            <a:extLst>
              <a:ext uri="{FF2B5EF4-FFF2-40B4-BE49-F238E27FC236}">
                <a16:creationId xmlns:a16="http://schemas.microsoft.com/office/drawing/2014/main" id="{D5FBD964-00F8-47EC-9B24-BB3A03D41B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084" y="1071413"/>
            <a:ext cx="399717" cy="380746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1397FA33-864B-4C06-92D8-9F843A33708E}"/>
              </a:ext>
            </a:extLst>
          </p:cNvPr>
          <p:cNvSpPr/>
          <p:nvPr/>
        </p:nvSpPr>
        <p:spPr>
          <a:xfrm>
            <a:off x="384247" y="1835294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complaints</a:t>
            </a:r>
            <a:endParaRPr lang="en-US" dirty="0"/>
          </a:p>
        </p:txBody>
      </p:sp>
      <p:pic>
        <p:nvPicPr>
          <p:cNvPr id="48" name="Picture 47" descr="Shape&#10;&#10;Description automatically generated with low confidence">
            <a:extLst>
              <a:ext uri="{FF2B5EF4-FFF2-40B4-BE49-F238E27FC236}">
                <a16:creationId xmlns:a16="http://schemas.microsoft.com/office/drawing/2014/main" id="{B21E9BCD-4FA6-4377-A530-012A303D96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183" y="2236093"/>
            <a:ext cx="598968" cy="598968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F1C3ED14-7AA8-4F10-BE9A-B603D78087F7}"/>
              </a:ext>
            </a:extLst>
          </p:cNvPr>
          <p:cNvSpPr/>
          <p:nvPr/>
        </p:nvSpPr>
        <p:spPr>
          <a:xfrm>
            <a:off x="414660" y="3001313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audit </a:t>
            </a:r>
          </a:p>
          <a:p>
            <a:r>
              <a:rPr lang="en-US" sz="2400" dirty="0"/>
              <a:t>findings</a:t>
            </a:r>
            <a:endParaRPr lang="en-US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A0E5F4CB-FE36-4C31-832D-9EE55B13CC9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635" y="3379870"/>
            <a:ext cx="560040" cy="560040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40AE279A-19BF-43C2-877E-F6A4EA6224C1}"/>
              </a:ext>
            </a:extLst>
          </p:cNvPr>
          <p:cNvSpPr/>
          <p:nvPr/>
        </p:nvSpPr>
        <p:spPr>
          <a:xfrm>
            <a:off x="414660" y="4185983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recalls</a:t>
            </a:r>
            <a:endParaRPr lang="en-US" dirty="0"/>
          </a:p>
        </p:txBody>
      </p:sp>
      <p:pic>
        <p:nvPicPr>
          <p:cNvPr id="54" name="Picture 53" descr="Shape&#10;&#10;Description automatically generated with low confidence">
            <a:extLst>
              <a:ext uri="{FF2B5EF4-FFF2-40B4-BE49-F238E27FC236}">
                <a16:creationId xmlns:a16="http://schemas.microsoft.com/office/drawing/2014/main" id="{1381C719-B573-4C96-B282-A0476229E15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808" y="4542180"/>
            <a:ext cx="537238" cy="537238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FF3ABA63-E2B9-4AE4-9931-9A4F65DAF1FD}"/>
              </a:ext>
            </a:extLst>
          </p:cNvPr>
          <p:cNvSpPr/>
          <p:nvPr/>
        </p:nvSpPr>
        <p:spPr>
          <a:xfrm>
            <a:off x="2439702" y="4184520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nonconform-</a:t>
            </a:r>
            <a:r>
              <a:rPr lang="en-US" sz="2400" dirty="0" err="1"/>
              <a:t>ances</a:t>
            </a:r>
            <a:endParaRPr lang="en-US" dirty="0"/>
          </a:p>
        </p:txBody>
      </p:sp>
      <p:pic>
        <p:nvPicPr>
          <p:cNvPr id="57" name="Picture 56" descr="Shape&#10;&#10;Description automatically generated with low confidence">
            <a:extLst>
              <a:ext uri="{FF2B5EF4-FFF2-40B4-BE49-F238E27FC236}">
                <a16:creationId xmlns:a16="http://schemas.microsoft.com/office/drawing/2014/main" id="{B533A97D-0DD2-4255-B927-0088E3FCF69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338" y="4542180"/>
            <a:ext cx="612879" cy="612879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443D0E33-10FF-4B13-95AB-2EC94732E0C2}"/>
              </a:ext>
            </a:extLst>
          </p:cNvPr>
          <p:cNvSpPr/>
          <p:nvPr/>
        </p:nvSpPr>
        <p:spPr>
          <a:xfrm>
            <a:off x="9934656" y="664868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literature search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6478C5A-DB0B-448A-8A6F-F15BA92DE064}"/>
              </a:ext>
            </a:extLst>
          </p:cNvPr>
          <p:cNvSpPr/>
          <p:nvPr/>
        </p:nvSpPr>
        <p:spPr>
          <a:xfrm>
            <a:off x="9967211" y="1834343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 err="1"/>
              <a:t>tech.support</a:t>
            </a:r>
            <a:r>
              <a:rPr lang="en-US" sz="2400" dirty="0"/>
              <a:t> </a:t>
            </a:r>
          </a:p>
          <a:p>
            <a:r>
              <a:rPr lang="en-US" sz="2400" dirty="0"/>
              <a:t>data</a:t>
            </a:r>
            <a:endParaRPr 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984A938-62CD-4410-8878-97A48D6D4485}"/>
              </a:ext>
            </a:extLst>
          </p:cNvPr>
          <p:cNvSpPr/>
          <p:nvPr/>
        </p:nvSpPr>
        <p:spPr>
          <a:xfrm>
            <a:off x="9997624" y="3000362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social </a:t>
            </a:r>
          </a:p>
          <a:p>
            <a:r>
              <a:rPr lang="en-US" sz="2400" dirty="0"/>
              <a:t>media</a:t>
            </a:r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E344BD2-CFDD-450C-8DB5-614BF94F816C}"/>
              </a:ext>
            </a:extLst>
          </p:cNvPr>
          <p:cNvSpPr/>
          <p:nvPr/>
        </p:nvSpPr>
        <p:spPr>
          <a:xfrm>
            <a:off x="9997624" y="4185032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customer surveys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E4B97E9-25B5-45F3-8C70-5673BE64755C}"/>
              </a:ext>
            </a:extLst>
          </p:cNvPr>
          <p:cNvSpPr/>
          <p:nvPr/>
        </p:nvSpPr>
        <p:spPr>
          <a:xfrm>
            <a:off x="7977504" y="4184520"/>
            <a:ext cx="1805354" cy="9690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400" dirty="0"/>
              <a:t>clinical studies</a:t>
            </a:r>
            <a:endParaRPr lang="en-US" dirty="0"/>
          </a:p>
        </p:txBody>
      </p:sp>
      <p:pic>
        <p:nvPicPr>
          <p:cNvPr id="71" name="Picture 70" descr="A picture containing text&#10;&#10;Description automatically generated">
            <a:extLst>
              <a:ext uri="{FF2B5EF4-FFF2-40B4-BE49-F238E27FC236}">
                <a16:creationId xmlns:a16="http://schemas.microsoft.com/office/drawing/2014/main" id="{5FC8985C-27FF-4E49-A6B9-B8A15F03FD7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905" y="1035791"/>
            <a:ext cx="580140" cy="580140"/>
          </a:xfrm>
          <a:prstGeom prst="rect">
            <a:avLst/>
          </a:prstGeom>
        </p:spPr>
      </p:pic>
      <p:pic>
        <p:nvPicPr>
          <p:cNvPr id="73" name="Picture 72" descr="Background pattern&#10;&#10;Description automatically generated">
            <a:extLst>
              <a:ext uri="{FF2B5EF4-FFF2-40B4-BE49-F238E27FC236}">
                <a16:creationId xmlns:a16="http://schemas.microsoft.com/office/drawing/2014/main" id="{921BB7B7-FFA6-49C6-90AD-30A3B3D5FDE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416" y="4491306"/>
            <a:ext cx="587452" cy="587452"/>
          </a:xfrm>
          <a:prstGeom prst="rect">
            <a:avLst/>
          </a:prstGeom>
        </p:spPr>
      </p:pic>
      <p:pic>
        <p:nvPicPr>
          <p:cNvPr id="75" name="Picture 74" descr="Shape&#10;&#10;Description automatically generated with low confidence">
            <a:extLst>
              <a:ext uri="{FF2B5EF4-FFF2-40B4-BE49-F238E27FC236}">
                <a16:creationId xmlns:a16="http://schemas.microsoft.com/office/drawing/2014/main" id="{ADD4AAAF-96DC-4E68-88B9-A907632CF7B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255711" y="4542180"/>
            <a:ext cx="547267" cy="547267"/>
          </a:xfrm>
          <a:prstGeom prst="rect">
            <a:avLst/>
          </a:prstGeom>
        </p:spPr>
      </p:pic>
      <p:pic>
        <p:nvPicPr>
          <p:cNvPr id="77" name="Picture 76" descr="Shape&#10;&#10;Description automatically generated with low confidence">
            <a:extLst>
              <a:ext uri="{FF2B5EF4-FFF2-40B4-BE49-F238E27FC236}">
                <a16:creationId xmlns:a16="http://schemas.microsoft.com/office/drawing/2014/main" id="{5D6C1518-0D1D-4BBF-BF8D-3082AED1CD2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905" y="2218074"/>
            <a:ext cx="551105" cy="551105"/>
          </a:xfrm>
          <a:prstGeom prst="rect">
            <a:avLst/>
          </a:prstGeom>
        </p:spPr>
      </p:pic>
      <p:pic>
        <p:nvPicPr>
          <p:cNvPr id="81" name="Picture 80" descr="Text, icon&#10;&#10;Description automatically generated">
            <a:extLst>
              <a:ext uri="{FF2B5EF4-FFF2-40B4-BE49-F238E27FC236}">
                <a16:creationId xmlns:a16="http://schemas.microsoft.com/office/drawing/2014/main" id="{CBF1E1D2-2FD4-40D9-A579-4A6706C55A8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6389" b="90278" l="10000" r="90000">
                        <a14:foregroundMark x1="13056" y1="48333" x2="25556" y2="56111"/>
                        <a14:foregroundMark x1="17778" y1="10833" x2="26389" y2="22778"/>
                        <a14:foregroundMark x1="43889" y1="16389" x2="60000" y2="19167"/>
                        <a14:foregroundMark x1="76667" y1="12500" x2="80278" y2="24722"/>
                        <a14:foregroundMark x1="80278" y1="24722" x2="80833" y2="24722"/>
                        <a14:foregroundMark x1="76389" y1="24722" x2="83889" y2="13611"/>
                        <a14:foregroundMark x1="48333" y1="10278" x2="57500" y2="17222"/>
                        <a14:foregroundMark x1="57500" y1="17222" x2="59167" y2="17500"/>
                        <a14:foregroundMark x1="72778" y1="52222" x2="87778" y2="52222"/>
                        <a14:foregroundMark x1="45000" y1="52778" x2="55833" y2="52778"/>
                        <a14:foregroundMark x1="55833" y1="52778" x2="49444" y2="44444"/>
                        <a14:foregroundMark x1="49444" y1="44444" x2="48889" y2="53333"/>
                        <a14:foregroundMark x1="40833" y1="75278" x2="48611" y2="84167"/>
                        <a14:foregroundMark x1="48611" y1="84167" x2="53056" y2="78611"/>
                        <a14:foregroundMark x1="41389" y1="80278" x2="51111" y2="73333"/>
                        <a14:foregroundMark x1="51111" y1="73333" x2="57222" y2="82222"/>
                        <a14:foregroundMark x1="57222" y1="82222" x2="49167" y2="90278"/>
                        <a14:foregroundMark x1="49167" y1="90278" x2="41667" y2="81944"/>
                        <a14:foregroundMark x1="41667" y1="81944" x2="41667" y2="80000"/>
                        <a14:foregroundMark x1="71944" y1="85000" x2="78611" y2="76111"/>
                        <a14:foregroundMark x1="78611" y1="76111" x2="85556" y2="84167"/>
                        <a14:foregroundMark x1="85556" y1="84167" x2="75278" y2="86389"/>
                        <a14:foregroundMark x1="75278" y1="86389" x2="72778" y2="80000"/>
                        <a14:foregroundMark x1="11667" y1="81667" x2="20833" y2="74722"/>
                        <a14:foregroundMark x1="20833" y1="74722" x2="27500" y2="83611"/>
                        <a14:foregroundMark x1="27500" y1="83611" x2="18056" y2="89167"/>
                        <a14:foregroundMark x1="18056" y1="89167" x2="13056" y2="81389"/>
                        <a14:foregroundMark x1="41944" y1="16389" x2="49444" y2="25000"/>
                        <a14:foregroundMark x1="49444" y1="25000" x2="56944" y2="16944"/>
                        <a14:foregroundMark x1="56944" y1="16944" x2="48611" y2="10000"/>
                        <a14:foregroundMark x1="48611" y1="10000" x2="41389" y2="17222"/>
                        <a14:foregroundMark x1="52778" y1="6389" x2="42778" y2="10278"/>
                        <a14:foregroundMark x1="42778" y1="10278" x2="43889" y2="11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222" y="3210559"/>
            <a:ext cx="722817" cy="722817"/>
          </a:xfrm>
          <a:prstGeom prst="rect">
            <a:avLst/>
          </a:prstGeom>
        </p:spPr>
      </p:pic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97B3A6C9-B65E-4B48-A839-6C6A839C5D8A}"/>
              </a:ext>
            </a:extLst>
          </p:cNvPr>
          <p:cNvSpPr/>
          <p:nvPr/>
        </p:nvSpPr>
        <p:spPr>
          <a:xfrm>
            <a:off x="2753420" y="638646"/>
            <a:ext cx="2234134" cy="969076"/>
          </a:xfrm>
          <a:prstGeom prst="curvedDownArrow">
            <a:avLst>
              <a:gd name="adj1" fmla="val 25000"/>
              <a:gd name="adj2" fmla="val 88843"/>
              <a:gd name="adj3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8A483BB-2EF8-478D-AC02-3C2517592AEA}"/>
              </a:ext>
            </a:extLst>
          </p:cNvPr>
          <p:cNvSpPr/>
          <p:nvPr/>
        </p:nvSpPr>
        <p:spPr>
          <a:xfrm flipH="1">
            <a:off x="7334126" y="638646"/>
            <a:ext cx="2234134" cy="969076"/>
          </a:xfrm>
          <a:prstGeom prst="curvedDownArrow">
            <a:avLst>
              <a:gd name="adj1" fmla="val 25000"/>
              <a:gd name="adj2" fmla="val 88843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59CDC8C-336D-481D-B28D-DDCAD9306726}"/>
              </a:ext>
            </a:extLst>
          </p:cNvPr>
          <p:cNvSpPr txBox="1"/>
          <p:nvPr/>
        </p:nvSpPr>
        <p:spPr>
          <a:xfrm>
            <a:off x="5449575" y="6353617"/>
            <a:ext cx="18064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detect</a:t>
            </a:r>
          </a:p>
        </p:txBody>
      </p:sp>
      <p:sp>
        <p:nvSpPr>
          <p:cNvPr id="87" name="Arrow: Down 86">
            <a:extLst>
              <a:ext uri="{FF2B5EF4-FFF2-40B4-BE49-F238E27FC236}">
                <a16:creationId xmlns:a16="http://schemas.microsoft.com/office/drawing/2014/main" id="{01A7EE24-56C2-46F4-B50B-E511B04A491E}"/>
              </a:ext>
            </a:extLst>
          </p:cNvPr>
          <p:cNvSpPr/>
          <p:nvPr/>
        </p:nvSpPr>
        <p:spPr>
          <a:xfrm rot="16200000">
            <a:off x="7078021" y="5338855"/>
            <a:ext cx="846666" cy="1249439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3926DE9-5DBC-4083-BED8-69BFC13A1D2E}"/>
              </a:ext>
            </a:extLst>
          </p:cNvPr>
          <p:cNvSpPr txBox="1"/>
          <p:nvPr/>
        </p:nvSpPr>
        <p:spPr>
          <a:xfrm>
            <a:off x="8402207" y="6314934"/>
            <a:ext cx="18064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correct</a:t>
            </a:r>
          </a:p>
        </p:txBody>
      </p:sp>
      <p:pic>
        <p:nvPicPr>
          <p:cNvPr id="90" name="Picture 89" descr="Shape&#10;&#10;Description automatically generated with low confidence">
            <a:extLst>
              <a:ext uri="{FF2B5EF4-FFF2-40B4-BE49-F238E27FC236}">
                <a16:creationId xmlns:a16="http://schemas.microsoft.com/office/drawing/2014/main" id="{8FFB866B-CEB4-4689-8159-193188D13F4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8" y="5488841"/>
            <a:ext cx="1018652" cy="101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1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Cara Wilcox</dc:creator>
  <cp:lastModifiedBy>Cara Wilcox</cp:lastModifiedBy>
  <cp:revision>7</cp:revision>
  <dcterms:created xsi:type="dcterms:W3CDTF">2021-04-19T01:40:52Z</dcterms:created>
  <dcterms:modified xsi:type="dcterms:W3CDTF">2021-04-19T02:47:43Z</dcterms:modified>
</cp:coreProperties>
</file>