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3E52F1-3CCD-481B-BE00-BC0761DB1CE2}" v="1" dt="2021-04-27T01:29:00.8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8261" autoAdjust="0"/>
  </p:normalViewPr>
  <p:slideViewPr>
    <p:cSldViewPr snapToGrid="0">
      <p:cViewPr>
        <p:scale>
          <a:sx n="114" d="100"/>
          <a:sy n="114" d="100"/>
        </p:scale>
        <p:origin x="414" y="84"/>
      </p:cViewPr>
      <p:guideLst/>
    </p:cSldViewPr>
  </p:slideViewPr>
  <p:notesTextViewPr>
    <p:cViewPr>
      <p:scale>
        <a:sx n="1" d="1"/>
        <a:sy n="1" d="1"/>
      </p:scale>
      <p:origin x="0" y="-7926"/>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a Wilcox" userId="f7eeacaac59bc5af" providerId="LiveId" clId="{263E52F1-3CCD-481B-BE00-BC0761DB1CE2}"/>
    <pc:docChg chg="modSld">
      <pc:chgData name="Cara Wilcox" userId="f7eeacaac59bc5af" providerId="LiveId" clId="{263E52F1-3CCD-481B-BE00-BC0761DB1CE2}" dt="2021-04-27T01:31:36.995" v="10" actId="6549"/>
      <pc:docMkLst>
        <pc:docMk/>
      </pc:docMkLst>
      <pc:sldChg chg="addSp modSp modNotesTx">
        <pc:chgData name="Cara Wilcox" userId="f7eeacaac59bc5af" providerId="LiveId" clId="{263E52F1-3CCD-481B-BE00-BC0761DB1CE2}" dt="2021-04-27T01:31:36.995" v="10" actId="6549"/>
        <pc:sldMkLst>
          <pc:docMk/>
          <pc:sldMk cId="1631025389" sldId="256"/>
        </pc:sldMkLst>
        <pc:spChg chg="mod">
          <ac:chgData name="Cara Wilcox" userId="f7eeacaac59bc5af" providerId="LiveId" clId="{263E52F1-3CCD-481B-BE00-BC0761DB1CE2}" dt="2021-04-27T01:29:00.885" v="0" actId="164"/>
          <ac:spMkLst>
            <pc:docMk/>
            <pc:sldMk cId="1631025389" sldId="256"/>
            <ac:spMk id="14" creationId="{EA87C5F1-1909-4FE4-8F2E-6B518951E7F3}"/>
          </ac:spMkLst>
        </pc:spChg>
        <pc:spChg chg="mod">
          <ac:chgData name="Cara Wilcox" userId="f7eeacaac59bc5af" providerId="LiveId" clId="{263E52F1-3CCD-481B-BE00-BC0761DB1CE2}" dt="2021-04-27T01:29:00.885" v="0" actId="164"/>
          <ac:spMkLst>
            <pc:docMk/>
            <pc:sldMk cId="1631025389" sldId="256"/>
            <ac:spMk id="15" creationId="{FE14830C-DB2D-4E1C-9017-CE58AA9257C6}"/>
          </ac:spMkLst>
        </pc:spChg>
        <pc:spChg chg="mod">
          <ac:chgData name="Cara Wilcox" userId="f7eeacaac59bc5af" providerId="LiveId" clId="{263E52F1-3CCD-481B-BE00-BC0761DB1CE2}" dt="2021-04-27T01:29:00.885" v="0" actId="164"/>
          <ac:spMkLst>
            <pc:docMk/>
            <pc:sldMk cId="1631025389" sldId="256"/>
            <ac:spMk id="16" creationId="{2E7D7683-F038-49F1-A05E-021F939B03EB}"/>
          </ac:spMkLst>
        </pc:spChg>
        <pc:spChg chg="mod">
          <ac:chgData name="Cara Wilcox" userId="f7eeacaac59bc5af" providerId="LiveId" clId="{263E52F1-3CCD-481B-BE00-BC0761DB1CE2}" dt="2021-04-27T01:29:00.885" v="0" actId="164"/>
          <ac:spMkLst>
            <pc:docMk/>
            <pc:sldMk cId="1631025389" sldId="256"/>
            <ac:spMk id="17" creationId="{EAECB791-106A-49CA-AD9B-E49625A84030}"/>
          </ac:spMkLst>
        </pc:spChg>
        <pc:spChg chg="mod">
          <ac:chgData name="Cara Wilcox" userId="f7eeacaac59bc5af" providerId="LiveId" clId="{263E52F1-3CCD-481B-BE00-BC0761DB1CE2}" dt="2021-04-27T01:29:00.885" v="0" actId="164"/>
          <ac:spMkLst>
            <pc:docMk/>
            <pc:sldMk cId="1631025389" sldId="256"/>
            <ac:spMk id="18" creationId="{001F2202-83E4-450A-A741-91ADF237ADE0}"/>
          </ac:spMkLst>
        </pc:spChg>
        <pc:spChg chg="mod">
          <ac:chgData name="Cara Wilcox" userId="f7eeacaac59bc5af" providerId="LiveId" clId="{263E52F1-3CCD-481B-BE00-BC0761DB1CE2}" dt="2021-04-27T01:29:00.885" v="0" actId="164"/>
          <ac:spMkLst>
            <pc:docMk/>
            <pc:sldMk cId="1631025389" sldId="256"/>
            <ac:spMk id="19" creationId="{8DB929C8-35CA-4810-9E5A-334FC4329947}"/>
          </ac:spMkLst>
        </pc:spChg>
        <pc:spChg chg="mod">
          <ac:chgData name="Cara Wilcox" userId="f7eeacaac59bc5af" providerId="LiveId" clId="{263E52F1-3CCD-481B-BE00-BC0761DB1CE2}" dt="2021-04-27T01:29:00.885" v="0" actId="164"/>
          <ac:spMkLst>
            <pc:docMk/>
            <pc:sldMk cId="1631025389" sldId="256"/>
            <ac:spMk id="20" creationId="{8E546BAF-D4D9-4C75-98C9-F4CEEF763993}"/>
          </ac:spMkLst>
        </pc:spChg>
        <pc:spChg chg="mod">
          <ac:chgData name="Cara Wilcox" userId="f7eeacaac59bc5af" providerId="LiveId" clId="{263E52F1-3CCD-481B-BE00-BC0761DB1CE2}" dt="2021-04-27T01:29:00.885" v="0" actId="164"/>
          <ac:spMkLst>
            <pc:docMk/>
            <pc:sldMk cId="1631025389" sldId="256"/>
            <ac:spMk id="21" creationId="{E1838FCF-90FA-4694-BB55-4ECB8E12A9EF}"/>
          </ac:spMkLst>
        </pc:spChg>
        <pc:spChg chg="mod">
          <ac:chgData name="Cara Wilcox" userId="f7eeacaac59bc5af" providerId="LiveId" clId="{263E52F1-3CCD-481B-BE00-BC0761DB1CE2}" dt="2021-04-27T01:29:00.885" v="0" actId="164"/>
          <ac:spMkLst>
            <pc:docMk/>
            <pc:sldMk cId="1631025389" sldId="256"/>
            <ac:spMk id="22" creationId="{CD8CD38B-E730-4495-9515-A170AB49C2B6}"/>
          </ac:spMkLst>
        </pc:spChg>
        <pc:spChg chg="mod">
          <ac:chgData name="Cara Wilcox" userId="f7eeacaac59bc5af" providerId="LiveId" clId="{263E52F1-3CCD-481B-BE00-BC0761DB1CE2}" dt="2021-04-27T01:29:00.885" v="0" actId="164"/>
          <ac:spMkLst>
            <pc:docMk/>
            <pc:sldMk cId="1631025389" sldId="256"/>
            <ac:spMk id="23" creationId="{19476A74-8302-4078-B44C-E0ACBAB42F19}"/>
          </ac:spMkLst>
        </pc:spChg>
        <pc:spChg chg="mod">
          <ac:chgData name="Cara Wilcox" userId="f7eeacaac59bc5af" providerId="LiveId" clId="{263E52F1-3CCD-481B-BE00-BC0761DB1CE2}" dt="2021-04-27T01:29:00.885" v="0" actId="164"/>
          <ac:spMkLst>
            <pc:docMk/>
            <pc:sldMk cId="1631025389" sldId="256"/>
            <ac:spMk id="24" creationId="{84683ED5-5B18-4977-B069-E03AB1959907}"/>
          </ac:spMkLst>
        </pc:spChg>
        <pc:spChg chg="mod">
          <ac:chgData name="Cara Wilcox" userId="f7eeacaac59bc5af" providerId="LiveId" clId="{263E52F1-3CCD-481B-BE00-BC0761DB1CE2}" dt="2021-04-27T01:29:00.885" v="0" actId="164"/>
          <ac:spMkLst>
            <pc:docMk/>
            <pc:sldMk cId="1631025389" sldId="256"/>
            <ac:spMk id="25" creationId="{11B90867-B2DA-444F-9004-A625164C6DF8}"/>
          </ac:spMkLst>
        </pc:spChg>
        <pc:spChg chg="mod">
          <ac:chgData name="Cara Wilcox" userId="f7eeacaac59bc5af" providerId="LiveId" clId="{263E52F1-3CCD-481B-BE00-BC0761DB1CE2}" dt="2021-04-27T01:29:00.885" v="0" actId="164"/>
          <ac:spMkLst>
            <pc:docMk/>
            <pc:sldMk cId="1631025389" sldId="256"/>
            <ac:spMk id="26" creationId="{80616BB0-76F4-4347-9F90-93BB02561B4A}"/>
          </ac:spMkLst>
        </pc:spChg>
        <pc:spChg chg="mod">
          <ac:chgData name="Cara Wilcox" userId="f7eeacaac59bc5af" providerId="LiveId" clId="{263E52F1-3CCD-481B-BE00-BC0761DB1CE2}" dt="2021-04-27T01:29:00.885" v="0" actId="164"/>
          <ac:spMkLst>
            <pc:docMk/>
            <pc:sldMk cId="1631025389" sldId="256"/>
            <ac:spMk id="27" creationId="{46EF401E-BC2E-40A4-A243-45A318062524}"/>
          </ac:spMkLst>
        </pc:spChg>
        <pc:spChg chg="mod">
          <ac:chgData name="Cara Wilcox" userId="f7eeacaac59bc5af" providerId="LiveId" clId="{263E52F1-3CCD-481B-BE00-BC0761DB1CE2}" dt="2021-04-27T01:29:00.885" v="0" actId="164"/>
          <ac:spMkLst>
            <pc:docMk/>
            <pc:sldMk cId="1631025389" sldId="256"/>
            <ac:spMk id="28" creationId="{252C7480-B953-445D-AF24-FB0DA7AE0D73}"/>
          </ac:spMkLst>
        </pc:spChg>
        <pc:spChg chg="mod">
          <ac:chgData name="Cara Wilcox" userId="f7eeacaac59bc5af" providerId="LiveId" clId="{263E52F1-3CCD-481B-BE00-BC0761DB1CE2}" dt="2021-04-27T01:29:00.885" v="0" actId="164"/>
          <ac:spMkLst>
            <pc:docMk/>
            <pc:sldMk cId="1631025389" sldId="256"/>
            <ac:spMk id="29" creationId="{9B1E6136-1CB7-4D7B-9EA3-8738CFEC06EE}"/>
          </ac:spMkLst>
        </pc:spChg>
        <pc:spChg chg="mod">
          <ac:chgData name="Cara Wilcox" userId="f7eeacaac59bc5af" providerId="LiveId" clId="{263E52F1-3CCD-481B-BE00-BC0761DB1CE2}" dt="2021-04-27T01:29:00.885" v="0" actId="164"/>
          <ac:spMkLst>
            <pc:docMk/>
            <pc:sldMk cId="1631025389" sldId="256"/>
            <ac:spMk id="30" creationId="{A4FBAADE-C446-442C-86B9-79C9102903AC}"/>
          </ac:spMkLst>
        </pc:spChg>
        <pc:spChg chg="mod">
          <ac:chgData name="Cara Wilcox" userId="f7eeacaac59bc5af" providerId="LiveId" clId="{263E52F1-3CCD-481B-BE00-BC0761DB1CE2}" dt="2021-04-27T01:29:00.885" v="0" actId="164"/>
          <ac:spMkLst>
            <pc:docMk/>
            <pc:sldMk cId="1631025389" sldId="256"/>
            <ac:spMk id="31" creationId="{31606A3D-35C4-462C-95C9-993E7497FECD}"/>
          </ac:spMkLst>
        </pc:spChg>
        <pc:spChg chg="mod">
          <ac:chgData name="Cara Wilcox" userId="f7eeacaac59bc5af" providerId="LiveId" clId="{263E52F1-3CCD-481B-BE00-BC0761DB1CE2}" dt="2021-04-27T01:29:00.885" v="0" actId="164"/>
          <ac:spMkLst>
            <pc:docMk/>
            <pc:sldMk cId="1631025389" sldId="256"/>
            <ac:spMk id="85" creationId="{0ED40DE4-6F02-47CB-8A66-1FEDE77740E5}"/>
          </ac:spMkLst>
        </pc:spChg>
        <pc:spChg chg="mod">
          <ac:chgData name="Cara Wilcox" userId="f7eeacaac59bc5af" providerId="LiveId" clId="{263E52F1-3CCD-481B-BE00-BC0761DB1CE2}" dt="2021-04-27T01:29:00.885" v="0" actId="164"/>
          <ac:spMkLst>
            <pc:docMk/>
            <pc:sldMk cId="1631025389" sldId="256"/>
            <ac:spMk id="109" creationId="{3C258FBE-9B73-4D1B-ACCB-5230815D8F1F}"/>
          </ac:spMkLst>
        </pc:spChg>
        <pc:grpChg chg="add mod">
          <ac:chgData name="Cara Wilcox" userId="f7eeacaac59bc5af" providerId="LiveId" clId="{263E52F1-3CCD-481B-BE00-BC0761DB1CE2}" dt="2021-04-27T01:29:00.885" v="0" actId="164"/>
          <ac:grpSpMkLst>
            <pc:docMk/>
            <pc:sldMk cId="1631025389" sldId="256"/>
            <ac:grpSpMk id="121" creationId="{B3DCD7A4-80B6-4991-B6AE-67DD221848F2}"/>
          </ac:grpSpMkLst>
        </pc:grpChg>
        <pc:cxnChg chg="mod">
          <ac:chgData name="Cara Wilcox" userId="f7eeacaac59bc5af" providerId="LiveId" clId="{263E52F1-3CCD-481B-BE00-BC0761DB1CE2}" dt="2021-04-27T01:29:00.885" v="0" actId="164"/>
          <ac:cxnSpMkLst>
            <pc:docMk/>
            <pc:sldMk cId="1631025389" sldId="256"/>
            <ac:cxnSpMk id="50" creationId="{DF76BF33-CED7-4BF0-8DCD-6EC78052E54B}"/>
          </ac:cxnSpMkLst>
        </pc:cxnChg>
        <pc:cxnChg chg="mod">
          <ac:chgData name="Cara Wilcox" userId="f7eeacaac59bc5af" providerId="LiveId" clId="{263E52F1-3CCD-481B-BE00-BC0761DB1CE2}" dt="2021-04-27T01:29:00.885" v="0" actId="164"/>
          <ac:cxnSpMkLst>
            <pc:docMk/>
            <pc:sldMk cId="1631025389" sldId="256"/>
            <ac:cxnSpMk id="54" creationId="{9D413695-056D-4E0C-A049-4672651BDBAF}"/>
          </ac:cxnSpMkLst>
        </pc:cxnChg>
        <pc:cxnChg chg="mod">
          <ac:chgData name="Cara Wilcox" userId="f7eeacaac59bc5af" providerId="LiveId" clId="{263E52F1-3CCD-481B-BE00-BC0761DB1CE2}" dt="2021-04-27T01:29:00.885" v="0" actId="164"/>
          <ac:cxnSpMkLst>
            <pc:docMk/>
            <pc:sldMk cId="1631025389" sldId="256"/>
            <ac:cxnSpMk id="57" creationId="{D7D4DA2C-94E1-4873-B4E3-6DCFEFD1A72D}"/>
          </ac:cxnSpMkLst>
        </pc:cxnChg>
        <pc:cxnChg chg="mod">
          <ac:chgData name="Cara Wilcox" userId="f7eeacaac59bc5af" providerId="LiveId" clId="{263E52F1-3CCD-481B-BE00-BC0761DB1CE2}" dt="2021-04-27T01:29:00.885" v="0" actId="164"/>
          <ac:cxnSpMkLst>
            <pc:docMk/>
            <pc:sldMk cId="1631025389" sldId="256"/>
            <ac:cxnSpMk id="58" creationId="{F5E4E165-F17C-4CFC-86A8-8AE3053ABD5E}"/>
          </ac:cxnSpMkLst>
        </pc:cxnChg>
        <pc:cxnChg chg="mod">
          <ac:chgData name="Cara Wilcox" userId="f7eeacaac59bc5af" providerId="LiveId" clId="{263E52F1-3CCD-481B-BE00-BC0761DB1CE2}" dt="2021-04-27T01:29:00.885" v="0" actId="164"/>
          <ac:cxnSpMkLst>
            <pc:docMk/>
            <pc:sldMk cId="1631025389" sldId="256"/>
            <ac:cxnSpMk id="68" creationId="{1AAFBE71-102B-41F0-88F4-DAE2885D61D7}"/>
          </ac:cxnSpMkLst>
        </pc:cxnChg>
        <pc:cxnChg chg="mod">
          <ac:chgData name="Cara Wilcox" userId="f7eeacaac59bc5af" providerId="LiveId" clId="{263E52F1-3CCD-481B-BE00-BC0761DB1CE2}" dt="2021-04-27T01:29:00.885" v="0" actId="164"/>
          <ac:cxnSpMkLst>
            <pc:docMk/>
            <pc:sldMk cId="1631025389" sldId="256"/>
            <ac:cxnSpMk id="69" creationId="{9E9B96C5-6BEF-47F1-90A0-7C046D61EAF0}"/>
          </ac:cxnSpMkLst>
        </pc:cxnChg>
        <pc:cxnChg chg="mod">
          <ac:chgData name="Cara Wilcox" userId="f7eeacaac59bc5af" providerId="LiveId" clId="{263E52F1-3CCD-481B-BE00-BC0761DB1CE2}" dt="2021-04-27T01:29:00.885" v="0" actId="164"/>
          <ac:cxnSpMkLst>
            <pc:docMk/>
            <pc:sldMk cId="1631025389" sldId="256"/>
            <ac:cxnSpMk id="72" creationId="{D7E379DB-A424-4049-B473-FF34BB1D10D5}"/>
          </ac:cxnSpMkLst>
        </pc:cxnChg>
        <pc:cxnChg chg="mod">
          <ac:chgData name="Cara Wilcox" userId="f7eeacaac59bc5af" providerId="LiveId" clId="{263E52F1-3CCD-481B-BE00-BC0761DB1CE2}" dt="2021-04-27T01:29:00.885" v="0" actId="164"/>
          <ac:cxnSpMkLst>
            <pc:docMk/>
            <pc:sldMk cId="1631025389" sldId="256"/>
            <ac:cxnSpMk id="75" creationId="{DBC780A6-527A-4731-9C31-6345C254A125}"/>
          </ac:cxnSpMkLst>
        </pc:cxnChg>
        <pc:cxnChg chg="mod">
          <ac:chgData name="Cara Wilcox" userId="f7eeacaac59bc5af" providerId="LiveId" clId="{263E52F1-3CCD-481B-BE00-BC0761DB1CE2}" dt="2021-04-27T01:29:00.885" v="0" actId="164"/>
          <ac:cxnSpMkLst>
            <pc:docMk/>
            <pc:sldMk cId="1631025389" sldId="256"/>
            <ac:cxnSpMk id="82" creationId="{284187A8-A37E-48FB-9DAD-2C4E365E906F}"/>
          </ac:cxnSpMkLst>
        </pc:cxnChg>
        <pc:cxnChg chg="mod">
          <ac:chgData name="Cara Wilcox" userId="f7eeacaac59bc5af" providerId="LiveId" clId="{263E52F1-3CCD-481B-BE00-BC0761DB1CE2}" dt="2021-04-27T01:29:00.885" v="0" actId="164"/>
          <ac:cxnSpMkLst>
            <pc:docMk/>
            <pc:sldMk cId="1631025389" sldId="256"/>
            <ac:cxnSpMk id="110" creationId="{CD2261C9-4C85-4315-B335-D4488E2FC423}"/>
          </ac:cxnSpMkLst>
        </pc:cxnChg>
        <pc:cxnChg chg="mod">
          <ac:chgData name="Cara Wilcox" userId="f7eeacaac59bc5af" providerId="LiveId" clId="{263E52F1-3CCD-481B-BE00-BC0761DB1CE2}" dt="2021-04-27T01:29:00.885" v="0" actId="164"/>
          <ac:cxnSpMkLst>
            <pc:docMk/>
            <pc:sldMk cId="1631025389" sldId="256"/>
            <ac:cxnSpMk id="116" creationId="{C1E135FE-0BB7-41E7-BC9E-153A8BFBFFB8}"/>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4CDB88-28F3-4563-9070-C60046957B38}" type="datetimeFigureOut">
              <a:rPr lang="en-US" smtClean="0"/>
              <a:t>4/26/2021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7A8E63-D930-4F25-BA2B-3478B50CBAAA}" type="slidenum">
              <a:rPr lang="en-US" smtClean="0"/>
              <a:t>‹#›</a:t>
            </a:fld>
            <a:endParaRPr lang="en-US"/>
          </a:p>
        </p:txBody>
      </p:sp>
    </p:spTree>
    <p:extLst>
      <p:ext uri="{BB962C8B-B14F-4D97-AF65-F5344CB8AC3E}">
        <p14:creationId xmlns:p14="http://schemas.microsoft.com/office/powerpoint/2010/main" val="4125798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IVDR ANNEX VIII CLASSIFICATION RULES </a:t>
            </a:r>
          </a:p>
          <a:p>
            <a:r>
              <a:rPr lang="en-US" dirty="0"/>
              <a:t>1.   IMPLEMENTING RULES</a:t>
            </a:r>
          </a:p>
          <a:p>
            <a:r>
              <a:rPr lang="en-US" dirty="0"/>
              <a:t>1.1.   Application of the classification rules shall be governed by the intended purpose of the devices.</a:t>
            </a:r>
          </a:p>
          <a:p>
            <a:r>
              <a:rPr lang="en-US" dirty="0"/>
              <a:t>1.2.   If the device in question is intended to be used in combination with another device, the classification rules shall apply separately to each of the devices.</a:t>
            </a:r>
          </a:p>
          <a:p>
            <a:r>
              <a:rPr lang="en-US" dirty="0"/>
              <a:t>1.3.   Accessories for an in vitro diagnostic medical device shall be classified in their own right separately from the device with which they are used.</a:t>
            </a:r>
          </a:p>
          <a:p>
            <a:r>
              <a:rPr lang="en-US" dirty="0"/>
              <a:t>1.4.   Software, which drives a device or influences the use of a device, shall fall within the same class as the device.</a:t>
            </a:r>
          </a:p>
          <a:p>
            <a:r>
              <a:rPr lang="en-US" dirty="0"/>
              <a:t>If the software is independent of any other device, it shall be classified in its own right.</a:t>
            </a:r>
          </a:p>
          <a:p>
            <a:r>
              <a:rPr lang="en-US" dirty="0"/>
              <a:t>1.5.   Calibrators intended to be used with a device shall be classified in the same class as the device.</a:t>
            </a:r>
          </a:p>
          <a:p>
            <a:r>
              <a:rPr lang="en-US" dirty="0"/>
              <a:t>1.6.   Control materials with quantitative or qualitative assigned values intended for one specific analyte or multiple analytes shall be classified in the same class as the device.</a:t>
            </a:r>
          </a:p>
          <a:p>
            <a:r>
              <a:rPr lang="en-US" dirty="0"/>
              <a:t>1.7.   The manufacturer shall take into consideration all classification and implementation rules in order to establish the proper classification for the device.</a:t>
            </a:r>
          </a:p>
          <a:p>
            <a:r>
              <a:rPr lang="en-US" dirty="0"/>
              <a:t>1.8.   Where a manufacturer states multiple intended purposes for a device, and as a result the device falls into more than one class, it shall be classified in the higher class.</a:t>
            </a:r>
          </a:p>
          <a:p>
            <a:r>
              <a:rPr lang="en-US" dirty="0"/>
              <a:t>1.9.   If several classification rules apply to the same device, the rule resulting in the higher classification shall apply.</a:t>
            </a:r>
          </a:p>
          <a:p>
            <a:r>
              <a:rPr lang="en-US" dirty="0"/>
              <a:t>1.10.   Each of the classification rules shall apply to first line assays, confirmatory assays and supplemental assays.</a:t>
            </a:r>
          </a:p>
          <a:p>
            <a:r>
              <a:rPr lang="en-US" dirty="0"/>
              <a:t>2.   CLASSIFICATION RULES</a:t>
            </a:r>
          </a:p>
          <a:p>
            <a:r>
              <a:rPr lang="en-US" dirty="0"/>
              <a:t>2.1.   Rule 1</a:t>
            </a:r>
          </a:p>
          <a:p>
            <a:r>
              <a:rPr lang="en-US" dirty="0"/>
              <a:t>Devices intended to be used for the following purposes are classified as class D:</a:t>
            </a:r>
          </a:p>
          <a:p>
            <a:r>
              <a:rPr lang="en-US" dirty="0"/>
              <a:t>—</a:t>
            </a:r>
          </a:p>
          <a:p>
            <a:r>
              <a:rPr lang="en-US" dirty="0"/>
              <a:t>detection of the presence of, or exposure to, a transmissible agent in blood, blood components, cells, tissues or organs, or in any of their derivatives, in order to assess their suitability for transfusion, transplantation or cell administration;</a:t>
            </a:r>
          </a:p>
          <a:p>
            <a:r>
              <a:rPr lang="en-US" dirty="0"/>
              <a:t>—</a:t>
            </a:r>
          </a:p>
          <a:p>
            <a:r>
              <a:rPr lang="en-US" dirty="0"/>
              <a:t>detection of the presence of, or exposure to, a transmissible agent that causes a life-threatening disease with a high or suspected high risk of propagation;</a:t>
            </a:r>
          </a:p>
          <a:p>
            <a:r>
              <a:rPr lang="en-US" dirty="0"/>
              <a:t>—</a:t>
            </a:r>
          </a:p>
          <a:p>
            <a:r>
              <a:rPr lang="en-US" dirty="0"/>
              <a:t>determining the infectious load of a life-threatening disease where monitoring is critical in the process of patient management.</a:t>
            </a:r>
          </a:p>
          <a:p>
            <a:r>
              <a:rPr lang="en-US" dirty="0"/>
              <a:t>2.2.   Rule 2</a:t>
            </a:r>
          </a:p>
          <a:p>
            <a:r>
              <a:rPr lang="en-US" dirty="0"/>
              <a:t>Devices intended to be used for blood grouping, or tissue typing to ensure the immunological compatibility of blood, blood components, cells, tissue or organs that are intended for transfusion or transplantation or cell administration, are classified as class C, except when intended to determine any of the following markers:</a:t>
            </a:r>
          </a:p>
          <a:p>
            <a:r>
              <a:rPr lang="en-US" dirty="0"/>
              <a:t>—</a:t>
            </a:r>
          </a:p>
          <a:p>
            <a:r>
              <a:rPr lang="en-US" dirty="0"/>
              <a:t>ABO system [A (ABO1), B (ABO2), AB (ABO3)];</a:t>
            </a:r>
          </a:p>
          <a:p>
            <a:r>
              <a:rPr lang="en-US" dirty="0"/>
              <a:t>—</a:t>
            </a:r>
          </a:p>
          <a:p>
            <a:r>
              <a:rPr lang="en-US" dirty="0"/>
              <a:t>Rhesus system [RH1 (D), RHW1, RH2 (C), RH3 (E), RH4 (c), RH5 (e)];</a:t>
            </a:r>
          </a:p>
          <a:p>
            <a:r>
              <a:rPr lang="en-US" dirty="0"/>
              <a:t>—</a:t>
            </a:r>
          </a:p>
          <a:p>
            <a:r>
              <a:rPr lang="en-US" dirty="0"/>
              <a:t>Kell system [Kel1 (K)];</a:t>
            </a:r>
          </a:p>
          <a:p>
            <a:r>
              <a:rPr lang="en-US" dirty="0"/>
              <a:t>—</a:t>
            </a:r>
          </a:p>
          <a:p>
            <a:r>
              <a:rPr lang="en-US" dirty="0"/>
              <a:t>Kidd system [JK1 (</a:t>
            </a:r>
            <a:r>
              <a:rPr lang="en-US" dirty="0" err="1"/>
              <a:t>Jka</a:t>
            </a:r>
            <a:r>
              <a:rPr lang="en-US" dirty="0"/>
              <a:t>), JK2 (</a:t>
            </a:r>
            <a:r>
              <a:rPr lang="en-US" dirty="0" err="1"/>
              <a:t>Jkb</a:t>
            </a:r>
            <a:r>
              <a:rPr lang="en-US" dirty="0"/>
              <a:t>)];</a:t>
            </a:r>
          </a:p>
          <a:p>
            <a:r>
              <a:rPr lang="en-US" dirty="0"/>
              <a:t>—</a:t>
            </a:r>
          </a:p>
          <a:p>
            <a:r>
              <a:rPr lang="en-US" dirty="0"/>
              <a:t>Duffy system [FY1 (</a:t>
            </a:r>
            <a:r>
              <a:rPr lang="en-US" dirty="0" err="1"/>
              <a:t>Fya</a:t>
            </a:r>
            <a:r>
              <a:rPr lang="en-US" dirty="0"/>
              <a:t>), FY2 (</a:t>
            </a:r>
            <a:r>
              <a:rPr lang="en-US" dirty="0" err="1"/>
              <a:t>Fyb</a:t>
            </a:r>
            <a:r>
              <a:rPr lang="en-US" dirty="0"/>
              <a:t>)];</a:t>
            </a:r>
          </a:p>
          <a:p>
            <a:r>
              <a:rPr lang="en-US" dirty="0"/>
              <a:t>in which case they are classified as class D.</a:t>
            </a:r>
          </a:p>
          <a:p>
            <a:r>
              <a:rPr lang="en-US" dirty="0"/>
              <a:t>2.3.   Rule 3</a:t>
            </a:r>
          </a:p>
          <a:p>
            <a:r>
              <a:rPr lang="en-US" dirty="0"/>
              <a:t>Devices are classified as class C if they are intended:</a:t>
            </a:r>
          </a:p>
          <a:p>
            <a:r>
              <a:rPr lang="en-US" dirty="0"/>
              <a:t>(a)</a:t>
            </a:r>
          </a:p>
          <a:p>
            <a:r>
              <a:rPr lang="en-US" dirty="0"/>
              <a:t>for detecting the presence of, or exposure to, a sexually transmitted agent;</a:t>
            </a:r>
          </a:p>
          <a:p>
            <a:r>
              <a:rPr lang="en-US" dirty="0"/>
              <a:t>(b)</a:t>
            </a:r>
          </a:p>
          <a:p>
            <a:r>
              <a:rPr lang="en-US" dirty="0"/>
              <a:t>for detecting the presence in cerebrospinal fluid or blood of an infectious agent without a high or suspected high risk of propagation;</a:t>
            </a:r>
          </a:p>
          <a:p>
            <a:r>
              <a:rPr lang="en-US" dirty="0"/>
              <a:t>(c)</a:t>
            </a:r>
          </a:p>
          <a:p>
            <a:r>
              <a:rPr lang="en-US" dirty="0"/>
              <a:t>for detecting the presence of an infectious agent, if there is a significant risk that an erroneous result would cause death or severe disability to the individual, </a:t>
            </a:r>
            <a:r>
              <a:rPr lang="en-US" dirty="0" err="1"/>
              <a:t>foetus</a:t>
            </a:r>
            <a:r>
              <a:rPr lang="en-US" dirty="0"/>
              <a:t> or embryo being tested, or to the individual's offspring;</a:t>
            </a:r>
          </a:p>
          <a:p>
            <a:r>
              <a:rPr lang="en-US" dirty="0"/>
              <a:t>(d)</a:t>
            </a:r>
          </a:p>
          <a:p>
            <a:r>
              <a:rPr lang="en-US" dirty="0"/>
              <a:t>for pre-natal screening of women in order to determine their immune status towards transmissible agents;</a:t>
            </a:r>
          </a:p>
          <a:p>
            <a:r>
              <a:rPr lang="en-US" dirty="0"/>
              <a:t>(e)</a:t>
            </a:r>
          </a:p>
          <a:p>
            <a:r>
              <a:rPr lang="en-US" dirty="0"/>
              <a:t>for determining infective disease status or immune status, where there is a risk that an erroneous result would lead to a patient management decision resulting in a life-threatening situation for the patient or for the patient's offspring;</a:t>
            </a:r>
          </a:p>
          <a:p>
            <a:r>
              <a:rPr lang="en-US" dirty="0"/>
              <a:t>(f)</a:t>
            </a:r>
          </a:p>
          <a:p>
            <a:r>
              <a:rPr lang="en-US" dirty="0"/>
              <a:t>to be used as companion diagnostics;</a:t>
            </a:r>
          </a:p>
          <a:p>
            <a:r>
              <a:rPr lang="en-US" dirty="0"/>
              <a:t>(g)</a:t>
            </a:r>
          </a:p>
          <a:p>
            <a:r>
              <a:rPr lang="en-US" dirty="0"/>
              <a:t>to be used for disease staging, where there is a risk that an erroneous result would lead to a patient management decision resulting in a life-threatening situation for the patient or for the patient's offspring;</a:t>
            </a:r>
          </a:p>
          <a:p>
            <a:r>
              <a:rPr lang="en-US" dirty="0"/>
              <a:t>(h)</a:t>
            </a:r>
          </a:p>
          <a:p>
            <a:r>
              <a:rPr lang="en-US" dirty="0"/>
              <a:t>to be used in screening, diagnosis, or staging of cancer;</a:t>
            </a:r>
          </a:p>
          <a:p>
            <a:r>
              <a:rPr lang="en-US" dirty="0"/>
              <a:t>(</a:t>
            </a:r>
            <a:r>
              <a:rPr lang="en-US" dirty="0" err="1"/>
              <a:t>i</a:t>
            </a:r>
            <a:r>
              <a:rPr lang="en-US" dirty="0"/>
              <a:t>)</a:t>
            </a:r>
          </a:p>
          <a:p>
            <a:r>
              <a:rPr lang="en-US" dirty="0"/>
              <a:t>for human genetic testing;</a:t>
            </a:r>
          </a:p>
          <a:p>
            <a:r>
              <a:rPr lang="en-US" dirty="0"/>
              <a:t>(j)</a:t>
            </a:r>
          </a:p>
          <a:p>
            <a:r>
              <a:rPr lang="en-US" dirty="0"/>
              <a:t>for monitoring of levels of medicinal products, substances or biological components, when there is a risk that an erroneous result will lead to a patient management decision resulting in a life-threatening situation for the patient or for the patient's offspring;</a:t>
            </a:r>
          </a:p>
          <a:p>
            <a:r>
              <a:rPr lang="en-US" dirty="0"/>
              <a:t>(k)</a:t>
            </a:r>
          </a:p>
          <a:p>
            <a:r>
              <a:rPr lang="en-US" dirty="0"/>
              <a:t>for management of patients suffering from a life-threatening disease or condition;</a:t>
            </a:r>
          </a:p>
          <a:p>
            <a:r>
              <a:rPr lang="en-US" dirty="0"/>
              <a:t>(l)</a:t>
            </a:r>
          </a:p>
          <a:p>
            <a:r>
              <a:rPr lang="en-US" dirty="0"/>
              <a:t>for screening for congenital disorders in the embryo or </a:t>
            </a:r>
            <a:r>
              <a:rPr lang="en-US" dirty="0" err="1"/>
              <a:t>foetus</a:t>
            </a:r>
            <a:r>
              <a:rPr lang="en-US" dirty="0"/>
              <a:t>;</a:t>
            </a:r>
          </a:p>
          <a:p>
            <a:r>
              <a:rPr lang="en-US" dirty="0"/>
              <a:t>(m)</a:t>
            </a:r>
          </a:p>
          <a:p>
            <a:r>
              <a:rPr lang="en-US" dirty="0"/>
              <a:t>for screening for congenital disorders in new-born babies where failure to detect and treat such disorders could lead to life-threatening situations or severe disabilities.</a:t>
            </a:r>
          </a:p>
          <a:p>
            <a:r>
              <a:rPr lang="en-US" dirty="0"/>
              <a:t>2.4.   Rule 4</a:t>
            </a:r>
          </a:p>
          <a:p>
            <a:r>
              <a:rPr lang="en-US" dirty="0"/>
              <a:t>(a)</a:t>
            </a:r>
          </a:p>
          <a:p>
            <a:r>
              <a:rPr lang="en-US" dirty="0"/>
              <a:t>Devices intended for self-testing are classified as class C, except for devices for the detection of pregnancy, for fertility testing and for determining cholesterol level, and devices for the detection of glucose, erythrocytes, leucocytes and bacteria in urine, which are classified as class B.</a:t>
            </a:r>
          </a:p>
          <a:p>
            <a:r>
              <a:rPr lang="en-US" dirty="0"/>
              <a:t>(b)</a:t>
            </a:r>
          </a:p>
          <a:p>
            <a:r>
              <a:rPr lang="en-US" dirty="0"/>
              <a:t>Devices intended for near-patient testing are classified in their own right.</a:t>
            </a:r>
          </a:p>
          <a:p>
            <a:r>
              <a:rPr lang="en-US" dirty="0"/>
              <a:t>2.5.   Rule 5</a:t>
            </a:r>
          </a:p>
          <a:p>
            <a:r>
              <a:rPr lang="en-US" dirty="0"/>
              <a:t>The following devices are classified as class A:</a:t>
            </a:r>
          </a:p>
          <a:p>
            <a:r>
              <a:rPr lang="en-US" dirty="0"/>
              <a:t>(a)</a:t>
            </a:r>
          </a:p>
          <a:p>
            <a:r>
              <a:rPr lang="en-US" dirty="0"/>
              <a:t>products for general laboratory use, accessories which possess no critical characteristics, buffer solutions, washing solutions, and general culture media and histological stains, intended by the manufacturer to make them suitable for in vitro diagnostic procedures relating to a specific examination;</a:t>
            </a:r>
          </a:p>
          <a:p>
            <a:r>
              <a:rPr lang="en-US" dirty="0"/>
              <a:t>(b)</a:t>
            </a:r>
          </a:p>
          <a:p>
            <a:r>
              <a:rPr lang="en-US" dirty="0"/>
              <a:t>instruments intended by the manufacturer specifically to be used for in vitro diagnostic procedures;</a:t>
            </a:r>
          </a:p>
          <a:p>
            <a:r>
              <a:rPr lang="en-US" dirty="0"/>
              <a:t>(c)</a:t>
            </a:r>
          </a:p>
          <a:p>
            <a:r>
              <a:rPr lang="en-US" dirty="0"/>
              <a:t>specimen receptacles.</a:t>
            </a:r>
          </a:p>
          <a:p>
            <a:r>
              <a:rPr lang="en-US" dirty="0"/>
              <a:t>2.6.   Rule 6</a:t>
            </a:r>
          </a:p>
          <a:p>
            <a:r>
              <a:rPr lang="en-US" dirty="0"/>
              <a:t>Devices not covered by the above-mentioned classification rules are classified as class B.</a:t>
            </a:r>
          </a:p>
          <a:p>
            <a:r>
              <a:rPr lang="en-US" dirty="0"/>
              <a:t>2.7.   Rule 7</a:t>
            </a:r>
          </a:p>
          <a:p>
            <a:r>
              <a:rPr lang="en-US" dirty="0"/>
              <a:t>Devices which are controls without a quantitative or qualitative assigned value are classified as class B.</a:t>
            </a:r>
          </a:p>
          <a:p>
            <a:endParaRPr lang="en-US" dirty="0"/>
          </a:p>
        </p:txBody>
      </p:sp>
      <p:sp>
        <p:nvSpPr>
          <p:cNvPr id="4" name="Slide Number Placeholder 3"/>
          <p:cNvSpPr>
            <a:spLocks noGrp="1"/>
          </p:cNvSpPr>
          <p:nvPr>
            <p:ph type="sldNum" sz="quarter" idx="5"/>
          </p:nvPr>
        </p:nvSpPr>
        <p:spPr/>
        <p:txBody>
          <a:bodyPr/>
          <a:lstStyle/>
          <a:p>
            <a:fld id="{6A7A8E63-D930-4F25-BA2B-3478B50CBAAA}" type="slidenum">
              <a:rPr lang="en-US" smtClean="0"/>
              <a:t>1</a:t>
            </a:fld>
            <a:endParaRPr lang="en-US"/>
          </a:p>
        </p:txBody>
      </p:sp>
    </p:spTree>
    <p:extLst>
      <p:ext uri="{BB962C8B-B14F-4D97-AF65-F5344CB8AC3E}">
        <p14:creationId xmlns:p14="http://schemas.microsoft.com/office/powerpoint/2010/main" val="580980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14E83-CE49-4761-A1D6-451E9C259A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D59C02-AA36-4B5D-AD23-224F7E52B6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53C93E-53D5-4CB7-8208-6AE1AC9FADE6}"/>
              </a:ext>
            </a:extLst>
          </p:cNvPr>
          <p:cNvSpPr>
            <a:spLocks noGrp="1"/>
          </p:cNvSpPr>
          <p:nvPr>
            <p:ph type="dt" sz="half" idx="10"/>
          </p:nvPr>
        </p:nvSpPr>
        <p:spPr/>
        <p:txBody>
          <a:bodyPr/>
          <a:lstStyle/>
          <a:p>
            <a:fld id="{F8C00091-A212-430C-809A-9BDE0C4499B8}" type="datetimeFigureOut">
              <a:rPr lang="en-US" smtClean="0"/>
              <a:t>4/26/2021</a:t>
            </a:fld>
            <a:endParaRPr lang="en-US"/>
          </a:p>
        </p:txBody>
      </p:sp>
      <p:sp>
        <p:nvSpPr>
          <p:cNvPr id="5" name="Footer Placeholder 4">
            <a:extLst>
              <a:ext uri="{FF2B5EF4-FFF2-40B4-BE49-F238E27FC236}">
                <a16:creationId xmlns:a16="http://schemas.microsoft.com/office/drawing/2014/main" id="{8F9A0591-4EEB-440C-B334-39FB148DEC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1BF3A8-A05C-4AA7-A232-4D4742E1A5C7}"/>
              </a:ext>
            </a:extLst>
          </p:cNvPr>
          <p:cNvSpPr>
            <a:spLocks noGrp="1"/>
          </p:cNvSpPr>
          <p:nvPr>
            <p:ph type="sldNum" sz="quarter" idx="12"/>
          </p:nvPr>
        </p:nvSpPr>
        <p:spPr/>
        <p:txBody>
          <a:bodyPr/>
          <a:lstStyle/>
          <a:p>
            <a:fld id="{30A076BA-D0F6-42EA-B2E0-C59B4E1160E0}" type="slidenum">
              <a:rPr lang="en-US" smtClean="0"/>
              <a:t>‹#›</a:t>
            </a:fld>
            <a:endParaRPr lang="en-US"/>
          </a:p>
        </p:txBody>
      </p:sp>
    </p:spTree>
    <p:extLst>
      <p:ext uri="{BB962C8B-B14F-4D97-AF65-F5344CB8AC3E}">
        <p14:creationId xmlns:p14="http://schemas.microsoft.com/office/powerpoint/2010/main" val="2689999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16462-111D-41C5-8ECC-F3D14590EE1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B7D397-4480-4A27-93E9-B88304B033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D866CA-E710-405B-95E4-28F2C4211F6C}"/>
              </a:ext>
            </a:extLst>
          </p:cNvPr>
          <p:cNvSpPr>
            <a:spLocks noGrp="1"/>
          </p:cNvSpPr>
          <p:nvPr>
            <p:ph type="dt" sz="half" idx="10"/>
          </p:nvPr>
        </p:nvSpPr>
        <p:spPr/>
        <p:txBody>
          <a:bodyPr/>
          <a:lstStyle/>
          <a:p>
            <a:fld id="{F8C00091-A212-430C-809A-9BDE0C4499B8}" type="datetimeFigureOut">
              <a:rPr lang="en-US" smtClean="0"/>
              <a:t>4/26/2021</a:t>
            </a:fld>
            <a:endParaRPr lang="en-US"/>
          </a:p>
        </p:txBody>
      </p:sp>
      <p:sp>
        <p:nvSpPr>
          <p:cNvPr id="5" name="Footer Placeholder 4">
            <a:extLst>
              <a:ext uri="{FF2B5EF4-FFF2-40B4-BE49-F238E27FC236}">
                <a16:creationId xmlns:a16="http://schemas.microsoft.com/office/drawing/2014/main" id="{01767869-7DAD-4F71-921E-E218ED9D53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C372AC-0D01-4BC9-BB4D-23A4DB127E4E}"/>
              </a:ext>
            </a:extLst>
          </p:cNvPr>
          <p:cNvSpPr>
            <a:spLocks noGrp="1"/>
          </p:cNvSpPr>
          <p:nvPr>
            <p:ph type="sldNum" sz="quarter" idx="12"/>
          </p:nvPr>
        </p:nvSpPr>
        <p:spPr/>
        <p:txBody>
          <a:bodyPr/>
          <a:lstStyle/>
          <a:p>
            <a:fld id="{30A076BA-D0F6-42EA-B2E0-C59B4E1160E0}" type="slidenum">
              <a:rPr lang="en-US" smtClean="0"/>
              <a:t>‹#›</a:t>
            </a:fld>
            <a:endParaRPr lang="en-US"/>
          </a:p>
        </p:txBody>
      </p:sp>
    </p:spTree>
    <p:extLst>
      <p:ext uri="{BB962C8B-B14F-4D97-AF65-F5344CB8AC3E}">
        <p14:creationId xmlns:p14="http://schemas.microsoft.com/office/powerpoint/2010/main" val="3782940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90BE09-FFD0-47C0-A1E2-23DC9ACD65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FFBB18E-3249-40B1-A752-AB2466A9B1B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6E58E0-A78E-46B0-932C-695214FB7196}"/>
              </a:ext>
            </a:extLst>
          </p:cNvPr>
          <p:cNvSpPr>
            <a:spLocks noGrp="1"/>
          </p:cNvSpPr>
          <p:nvPr>
            <p:ph type="dt" sz="half" idx="10"/>
          </p:nvPr>
        </p:nvSpPr>
        <p:spPr/>
        <p:txBody>
          <a:bodyPr/>
          <a:lstStyle/>
          <a:p>
            <a:fld id="{F8C00091-A212-430C-809A-9BDE0C4499B8}" type="datetimeFigureOut">
              <a:rPr lang="en-US" smtClean="0"/>
              <a:t>4/26/2021</a:t>
            </a:fld>
            <a:endParaRPr lang="en-US"/>
          </a:p>
        </p:txBody>
      </p:sp>
      <p:sp>
        <p:nvSpPr>
          <p:cNvPr id="5" name="Footer Placeholder 4">
            <a:extLst>
              <a:ext uri="{FF2B5EF4-FFF2-40B4-BE49-F238E27FC236}">
                <a16:creationId xmlns:a16="http://schemas.microsoft.com/office/drawing/2014/main" id="{CA0B3766-0EE0-4595-82F8-7072305752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18FB4-B8A3-4B8A-BAB3-7978AF4591E6}"/>
              </a:ext>
            </a:extLst>
          </p:cNvPr>
          <p:cNvSpPr>
            <a:spLocks noGrp="1"/>
          </p:cNvSpPr>
          <p:nvPr>
            <p:ph type="sldNum" sz="quarter" idx="12"/>
          </p:nvPr>
        </p:nvSpPr>
        <p:spPr/>
        <p:txBody>
          <a:bodyPr/>
          <a:lstStyle/>
          <a:p>
            <a:fld id="{30A076BA-D0F6-42EA-B2E0-C59B4E1160E0}" type="slidenum">
              <a:rPr lang="en-US" smtClean="0"/>
              <a:t>‹#›</a:t>
            </a:fld>
            <a:endParaRPr lang="en-US"/>
          </a:p>
        </p:txBody>
      </p:sp>
    </p:spTree>
    <p:extLst>
      <p:ext uri="{BB962C8B-B14F-4D97-AF65-F5344CB8AC3E}">
        <p14:creationId xmlns:p14="http://schemas.microsoft.com/office/powerpoint/2010/main" val="2948831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C1E33-E68A-4587-8AE1-3FFE7EE7F8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F291C8-F74E-421E-AE50-B9AE30F390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5D8C1F-EE0A-41EF-A5C3-7B81E7828FB7}"/>
              </a:ext>
            </a:extLst>
          </p:cNvPr>
          <p:cNvSpPr>
            <a:spLocks noGrp="1"/>
          </p:cNvSpPr>
          <p:nvPr>
            <p:ph type="dt" sz="half" idx="10"/>
          </p:nvPr>
        </p:nvSpPr>
        <p:spPr/>
        <p:txBody>
          <a:bodyPr/>
          <a:lstStyle/>
          <a:p>
            <a:fld id="{F8C00091-A212-430C-809A-9BDE0C4499B8}" type="datetimeFigureOut">
              <a:rPr lang="en-US" smtClean="0"/>
              <a:t>4/26/2021</a:t>
            </a:fld>
            <a:endParaRPr lang="en-US"/>
          </a:p>
        </p:txBody>
      </p:sp>
      <p:sp>
        <p:nvSpPr>
          <p:cNvPr id="5" name="Footer Placeholder 4">
            <a:extLst>
              <a:ext uri="{FF2B5EF4-FFF2-40B4-BE49-F238E27FC236}">
                <a16:creationId xmlns:a16="http://schemas.microsoft.com/office/drawing/2014/main" id="{EC7A58D5-80EC-42D1-9675-B62FA3E1E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C861D6-96B6-4CF9-84ED-FDF66D1BA808}"/>
              </a:ext>
            </a:extLst>
          </p:cNvPr>
          <p:cNvSpPr>
            <a:spLocks noGrp="1"/>
          </p:cNvSpPr>
          <p:nvPr>
            <p:ph type="sldNum" sz="quarter" idx="12"/>
          </p:nvPr>
        </p:nvSpPr>
        <p:spPr/>
        <p:txBody>
          <a:bodyPr/>
          <a:lstStyle/>
          <a:p>
            <a:fld id="{30A076BA-D0F6-42EA-B2E0-C59B4E1160E0}" type="slidenum">
              <a:rPr lang="en-US" smtClean="0"/>
              <a:t>‹#›</a:t>
            </a:fld>
            <a:endParaRPr lang="en-US"/>
          </a:p>
        </p:txBody>
      </p:sp>
    </p:spTree>
    <p:extLst>
      <p:ext uri="{BB962C8B-B14F-4D97-AF65-F5344CB8AC3E}">
        <p14:creationId xmlns:p14="http://schemas.microsoft.com/office/powerpoint/2010/main" val="1243079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9C932-CF28-4868-B5EC-3E91BA02AC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2FD7DB-F9EE-462B-A0D0-CFD5302D64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79D8B0-F0D3-4B25-91D0-09FC868E4137}"/>
              </a:ext>
            </a:extLst>
          </p:cNvPr>
          <p:cNvSpPr>
            <a:spLocks noGrp="1"/>
          </p:cNvSpPr>
          <p:nvPr>
            <p:ph type="dt" sz="half" idx="10"/>
          </p:nvPr>
        </p:nvSpPr>
        <p:spPr/>
        <p:txBody>
          <a:bodyPr/>
          <a:lstStyle/>
          <a:p>
            <a:fld id="{F8C00091-A212-430C-809A-9BDE0C4499B8}" type="datetimeFigureOut">
              <a:rPr lang="en-US" smtClean="0"/>
              <a:t>4/26/2021</a:t>
            </a:fld>
            <a:endParaRPr lang="en-US"/>
          </a:p>
        </p:txBody>
      </p:sp>
      <p:sp>
        <p:nvSpPr>
          <p:cNvPr id="5" name="Footer Placeholder 4">
            <a:extLst>
              <a:ext uri="{FF2B5EF4-FFF2-40B4-BE49-F238E27FC236}">
                <a16:creationId xmlns:a16="http://schemas.microsoft.com/office/drawing/2014/main" id="{ED12D3FC-6BC7-4C73-8085-7BF1DFEC0A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C2F4E4-F20D-46B2-8732-7CD0C3EFC1FB}"/>
              </a:ext>
            </a:extLst>
          </p:cNvPr>
          <p:cNvSpPr>
            <a:spLocks noGrp="1"/>
          </p:cNvSpPr>
          <p:nvPr>
            <p:ph type="sldNum" sz="quarter" idx="12"/>
          </p:nvPr>
        </p:nvSpPr>
        <p:spPr/>
        <p:txBody>
          <a:bodyPr/>
          <a:lstStyle/>
          <a:p>
            <a:fld id="{30A076BA-D0F6-42EA-B2E0-C59B4E1160E0}" type="slidenum">
              <a:rPr lang="en-US" smtClean="0"/>
              <a:t>‹#›</a:t>
            </a:fld>
            <a:endParaRPr lang="en-US"/>
          </a:p>
        </p:txBody>
      </p:sp>
    </p:spTree>
    <p:extLst>
      <p:ext uri="{BB962C8B-B14F-4D97-AF65-F5344CB8AC3E}">
        <p14:creationId xmlns:p14="http://schemas.microsoft.com/office/powerpoint/2010/main" val="1475652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76F89-405C-4540-98F1-13A03514BF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D4EFF2-5A92-46C1-852F-28022CEA9E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5CB85E-23A7-44BC-B43C-982323781C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AC9A97-F664-4232-8385-3A02C21DE5E3}"/>
              </a:ext>
            </a:extLst>
          </p:cNvPr>
          <p:cNvSpPr>
            <a:spLocks noGrp="1"/>
          </p:cNvSpPr>
          <p:nvPr>
            <p:ph type="dt" sz="half" idx="10"/>
          </p:nvPr>
        </p:nvSpPr>
        <p:spPr/>
        <p:txBody>
          <a:bodyPr/>
          <a:lstStyle/>
          <a:p>
            <a:fld id="{F8C00091-A212-430C-809A-9BDE0C4499B8}" type="datetimeFigureOut">
              <a:rPr lang="en-US" smtClean="0"/>
              <a:t>4/26/2021</a:t>
            </a:fld>
            <a:endParaRPr lang="en-US"/>
          </a:p>
        </p:txBody>
      </p:sp>
      <p:sp>
        <p:nvSpPr>
          <p:cNvPr id="6" name="Footer Placeholder 5">
            <a:extLst>
              <a:ext uri="{FF2B5EF4-FFF2-40B4-BE49-F238E27FC236}">
                <a16:creationId xmlns:a16="http://schemas.microsoft.com/office/drawing/2014/main" id="{A5FA1ED5-4765-4CFF-B2CA-B5D3A74B65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6D9B20-5199-4DB9-ABB0-E47633B90B9B}"/>
              </a:ext>
            </a:extLst>
          </p:cNvPr>
          <p:cNvSpPr>
            <a:spLocks noGrp="1"/>
          </p:cNvSpPr>
          <p:nvPr>
            <p:ph type="sldNum" sz="quarter" idx="12"/>
          </p:nvPr>
        </p:nvSpPr>
        <p:spPr/>
        <p:txBody>
          <a:bodyPr/>
          <a:lstStyle/>
          <a:p>
            <a:fld id="{30A076BA-D0F6-42EA-B2E0-C59B4E1160E0}" type="slidenum">
              <a:rPr lang="en-US" smtClean="0"/>
              <a:t>‹#›</a:t>
            </a:fld>
            <a:endParaRPr lang="en-US"/>
          </a:p>
        </p:txBody>
      </p:sp>
    </p:spTree>
    <p:extLst>
      <p:ext uri="{BB962C8B-B14F-4D97-AF65-F5344CB8AC3E}">
        <p14:creationId xmlns:p14="http://schemas.microsoft.com/office/powerpoint/2010/main" val="1107175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4C209-3162-4BCF-B8A2-E096B8DCB5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F03C08-7393-4328-8CE8-CCC19711AB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3A67EB-40BE-43E7-803F-93EA774FA4C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5682A6-B0BA-4D97-8D33-9B7B1F06FD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777F13-7F88-408D-A65E-31A2EDF1E9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F0AE66-0311-4481-B611-EE05848076F8}"/>
              </a:ext>
            </a:extLst>
          </p:cNvPr>
          <p:cNvSpPr>
            <a:spLocks noGrp="1"/>
          </p:cNvSpPr>
          <p:nvPr>
            <p:ph type="dt" sz="half" idx="10"/>
          </p:nvPr>
        </p:nvSpPr>
        <p:spPr/>
        <p:txBody>
          <a:bodyPr/>
          <a:lstStyle/>
          <a:p>
            <a:fld id="{F8C00091-A212-430C-809A-9BDE0C4499B8}" type="datetimeFigureOut">
              <a:rPr lang="en-US" smtClean="0"/>
              <a:t>4/26/2021</a:t>
            </a:fld>
            <a:endParaRPr lang="en-US"/>
          </a:p>
        </p:txBody>
      </p:sp>
      <p:sp>
        <p:nvSpPr>
          <p:cNvPr id="8" name="Footer Placeholder 7">
            <a:extLst>
              <a:ext uri="{FF2B5EF4-FFF2-40B4-BE49-F238E27FC236}">
                <a16:creationId xmlns:a16="http://schemas.microsoft.com/office/drawing/2014/main" id="{D97804E0-86DB-4769-AE64-1365DCFBD7C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552BE8F-3449-4B02-A87A-D5E0F573F7CA}"/>
              </a:ext>
            </a:extLst>
          </p:cNvPr>
          <p:cNvSpPr>
            <a:spLocks noGrp="1"/>
          </p:cNvSpPr>
          <p:nvPr>
            <p:ph type="sldNum" sz="quarter" idx="12"/>
          </p:nvPr>
        </p:nvSpPr>
        <p:spPr/>
        <p:txBody>
          <a:bodyPr/>
          <a:lstStyle/>
          <a:p>
            <a:fld id="{30A076BA-D0F6-42EA-B2E0-C59B4E1160E0}" type="slidenum">
              <a:rPr lang="en-US" smtClean="0"/>
              <a:t>‹#›</a:t>
            </a:fld>
            <a:endParaRPr lang="en-US"/>
          </a:p>
        </p:txBody>
      </p:sp>
    </p:spTree>
    <p:extLst>
      <p:ext uri="{BB962C8B-B14F-4D97-AF65-F5344CB8AC3E}">
        <p14:creationId xmlns:p14="http://schemas.microsoft.com/office/powerpoint/2010/main" val="283881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356B0-625F-49BB-9FA8-F9507054AF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D18D2D-FA44-4AF4-BA68-9455B7C14073}"/>
              </a:ext>
            </a:extLst>
          </p:cNvPr>
          <p:cNvSpPr>
            <a:spLocks noGrp="1"/>
          </p:cNvSpPr>
          <p:nvPr>
            <p:ph type="dt" sz="half" idx="10"/>
          </p:nvPr>
        </p:nvSpPr>
        <p:spPr/>
        <p:txBody>
          <a:bodyPr/>
          <a:lstStyle/>
          <a:p>
            <a:fld id="{F8C00091-A212-430C-809A-9BDE0C4499B8}" type="datetimeFigureOut">
              <a:rPr lang="en-US" smtClean="0"/>
              <a:t>4/26/2021</a:t>
            </a:fld>
            <a:endParaRPr lang="en-US"/>
          </a:p>
        </p:txBody>
      </p:sp>
      <p:sp>
        <p:nvSpPr>
          <p:cNvPr id="4" name="Footer Placeholder 3">
            <a:extLst>
              <a:ext uri="{FF2B5EF4-FFF2-40B4-BE49-F238E27FC236}">
                <a16:creationId xmlns:a16="http://schemas.microsoft.com/office/drawing/2014/main" id="{DA196C15-87A8-486E-ADB4-B1E3DFC588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361B00-ADC8-4280-8B7C-81C7A77DA7D5}"/>
              </a:ext>
            </a:extLst>
          </p:cNvPr>
          <p:cNvSpPr>
            <a:spLocks noGrp="1"/>
          </p:cNvSpPr>
          <p:nvPr>
            <p:ph type="sldNum" sz="quarter" idx="12"/>
          </p:nvPr>
        </p:nvSpPr>
        <p:spPr/>
        <p:txBody>
          <a:bodyPr/>
          <a:lstStyle/>
          <a:p>
            <a:fld id="{30A076BA-D0F6-42EA-B2E0-C59B4E1160E0}" type="slidenum">
              <a:rPr lang="en-US" smtClean="0"/>
              <a:t>‹#›</a:t>
            </a:fld>
            <a:endParaRPr lang="en-US"/>
          </a:p>
        </p:txBody>
      </p:sp>
    </p:spTree>
    <p:extLst>
      <p:ext uri="{BB962C8B-B14F-4D97-AF65-F5344CB8AC3E}">
        <p14:creationId xmlns:p14="http://schemas.microsoft.com/office/powerpoint/2010/main" val="846092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B7175B-A4C3-45A7-8996-15745A079D06}"/>
              </a:ext>
            </a:extLst>
          </p:cNvPr>
          <p:cNvSpPr>
            <a:spLocks noGrp="1"/>
          </p:cNvSpPr>
          <p:nvPr>
            <p:ph type="dt" sz="half" idx="10"/>
          </p:nvPr>
        </p:nvSpPr>
        <p:spPr/>
        <p:txBody>
          <a:bodyPr/>
          <a:lstStyle/>
          <a:p>
            <a:fld id="{F8C00091-A212-430C-809A-9BDE0C4499B8}" type="datetimeFigureOut">
              <a:rPr lang="en-US" smtClean="0"/>
              <a:t>4/26/2021</a:t>
            </a:fld>
            <a:endParaRPr lang="en-US"/>
          </a:p>
        </p:txBody>
      </p:sp>
      <p:sp>
        <p:nvSpPr>
          <p:cNvPr id="3" name="Footer Placeholder 2">
            <a:extLst>
              <a:ext uri="{FF2B5EF4-FFF2-40B4-BE49-F238E27FC236}">
                <a16:creationId xmlns:a16="http://schemas.microsoft.com/office/drawing/2014/main" id="{05A37808-5BE4-4EED-B16B-3DAC305ABB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3CFA46D-5CAE-44D2-ADD3-B84A8CBBB588}"/>
              </a:ext>
            </a:extLst>
          </p:cNvPr>
          <p:cNvSpPr>
            <a:spLocks noGrp="1"/>
          </p:cNvSpPr>
          <p:nvPr>
            <p:ph type="sldNum" sz="quarter" idx="12"/>
          </p:nvPr>
        </p:nvSpPr>
        <p:spPr/>
        <p:txBody>
          <a:bodyPr/>
          <a:lstStyle/>
          <a:p>
            <a:fld id="{30A076BA-D0F6-42EA-B2E0-C59B4E1160E0}" type="slidenum">
              <a:rPr lang="en-US" smtClean="0"/>
              <a:t>‹#›</a:t>
            </a:fld>
            <a:endParaRPr lang="en-US"/>
          </a:p>
        </p:txBody>
      </p:sp>
    </p:spTree>
    <p:extLst>
      <p:ext uri="{BB962C8B-B14F-4D97-AF65-F5344CB8AC3E}">
        <p14:creationId xmlns:p14="http://schemas.microsoft.com/office/powerpoint/2010/main" val="2233610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885F4-0CC2-4A32-A15A-D887F9310A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35210D9-3A77-40C5-9C5F-7360A73993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54A526-C90C-4F37-8473-1AD3606C04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DD889B-07F4-471E-835E-6318B1C4E571}"/>
              </a:ext>
            </a:extLst>
          </p:cNvPr>
          <p:cNvSpPr>
            <a:spLocks noGrp="1"/>
          </p:cNvSpPr>
          <p:nvPr>
            <p:ph type="dt" sz="half" idx="10"/>
          </p:nvPr>
        </p:nvSpPr>
        <p:spPr/>
        <p:txBody>
          <a:bodyPr/>
          <a:lstStyle/>
          <a:p>
            <a:fld id="{F8C00091-A212-430C-809A-9BDE0C4499B8}" type="datetimeFigureOut">
              <a:rPr lang="en-US" smtClean="0"/>
              <a:t>4/26/2021</a:t>
            </a:fld>
            <a:endParaRPr lang="en-US"/>
          </a:p>
        </p:txBody>
      </p:sp>
      <p:sp>
        <p:nvSpPr>
          <p:cNvPr id="6" name="Footer Placeholder 5">
            <a:extLst>
              <a:ext uri="{FF2B5EF4-FFF2-40B4-BE49-F238E27FC236}">
                <a16:creationId xmlns:a16="http://schemas.microsoft.com/office/drawing/2014/main" id="{D2924CBD-C67D-4C66-816E-27758A2F22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62083A-A0BD-4C51-853D-EFAE163A3DF8}"/>
              </a:ext>
            </a:extLst>
          </p:cNvPr>
          <p:cNvSpPr>
            <a:spLocks noGrp="1"/>
          </p:cNvSpPr>
          <p:nvPr>
            <p:ph type="sldNum" sz="quarter" idx="12"/>
          </p:nvPr>
        </p:nvSpPr>
        <p:spPr/>
        <p:txBody>
          <a:bodyPr/>
          <a:lstStyle/>
          <a:p>
            <a:fld id="{30A076BA-D0F6-42EA-B2E0-C59B4E1160E0}" type="slidenum">
              <a:rPr lang="en-US" smtClean="0"/>
              <a:t>‹#›</a:t>
            </a:fld>
            <a:endParaRPr lang="en-US"/>
          </a:p>
        </p:txBody>
      </p:sp>
    </p:spTree>
    <p:extLst>
      <p:ext uri="{BB962C8B-B14F-4D97-AF65-F5344CB8AC3E}">
        <p14:creationId xmlns:p14="http://schemas.microsoft.com/office/powerpoint/2010/main" val="3350196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6196A-C4E8-4823-B05B-578E0ACB4C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C05237-0F96-47D7-9B5B-DF2A2E12CD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F4B98F-AEF6-4227-A389-7CA97AC45D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2DAE6F-FCE9-4A72-8A23-EDB9E0F6A929}"/>
              </a:ext>
            </a:extLst>
          </p:cNvPr>
          <p:cNvSpPr>
            <a:spLocks noGrp="1"/>
          </p:cNvSpPr>
          <p:nvPr>
            <p:ph type="dt" sz="half" idx="10"/>
          </p:nvPr>
        </p:nvSpPr>
        <p:spPr/>
        <p:txBody>
          <a:bodyPr/>
          <a:lstStyle/>
          <a:p>
            <a:fld id="{F8C00091-A212-430C-809A-9BDE0C4499B8}" type="datetimeFigureOut">
              <a:rPr lang="en-US" smtClean="0"/>
              <a:t>4/26/2021</a:t>
            </a:fld>
            <a:endParaRPr lang="en-US"/>
          </a:p>
        </p:txBody>
      </p:sp>
      <p:sp>
        <p:nvSpPr>
          <p:cNvPr id="6" name="Footer Placeholder 5">
            <a:extLst>
              <a:ext uri="{FF2B5EF4-FFF2-40B4-BE49-F238E27FC236}">
                <a16:creationId xmlns:a16="http://schemas.microsoft.com/office/drawing/2014/main" id="{AEE896ED-51FD-4B5A-B866-BB23CA0FF0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EB38E-44A7-4D46-AD79-4E03F871E573}"/>
              </a:ext>
            </a:extLst>
          </p:cNvPr>
          <p:cNvSpPr>
            <a:spLocks noGrp="1"/>
          </p:cNvSpPr>
          <p:nvPr>
            <p:ph type="sldNum" sz="quarter" idx="12"/>
          </p:nvPr>
        </p:nvSpPr>
        <p:spPr/>
        <p:txBody>
          <a:bodyPr/>
          <a:lstStyle/>
          <a:p>
            <a:fld id="{30A076BA-D0F6-42EA-B2E0-C59B4E1160E0}" type="slidenum">
              <a:rPr lang="en-US" smtClean="0"/>
              <a:t>‹#›</a:t>
            </a:fld>
            <a:endParaRPr lang="en-US"/>
          </a:p>
        </p:txBody>
      </p:sp>
    </p:spTree>
    <p:extLst>
      <p:ext uri="{BB962C8B-B14F-4D97-AF65-F5344CB8AC3E}">
        <p14:creationId xmlns:p14="http://schemas.microsoft.com/office/powerpoint/2010/main" val="961694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AE1709-1796-4F19-999C-0341C77B9F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CCC0F1-986D-4D11-9588-8E7394E769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A72F-081D-4888-ABD4-41C60F49A3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C00091-A212-430C-809A-9BDE0C4499B8}" type="datetimeFigureOut">
              <a:rPr lang="en-US" smtClean="0"/>
              <a:t>4/26/2021</a:t>
            </a:fld>
            <a:endParaRPr lang="en-US"/>
          </a:p>
        </p:txBody>
      </p:sp>
      <p:sp>
        <p:nvSpPr>
          <p:cNvPr id="5" name="Footer Placeholder 4">
            <a:extLst>
              <a:ext uri="{FF2B5EF4-FFF2-40B4-BE49-F238E27FC236}">
                <a16:creationId xmlns:a16="http://schemas.microsoft.com/office/drawing/2014/main" id="{524585E7-091E-47F6-9BB1-3BDAB48796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5781D4-8D4A-486D-B8FA-1AE9B6C80C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A076BA-D0F6-42EA-B2E0-C59B4E1160E0}" type="slidenum">
              <a:rPr lang="en-US" smtClean="0"/>
              <a:t>‹#›</a:t>
            </a:fld>
            <a:endParaRPr lang="en-US"/>
          </a:p>
        </p:txBody>
      </p:sp>
    </p:spTree>
    <p:extLst>
      <p:ext uri="{BB962C8B-B14F-4D97-AF65-F5344CB8AC3E}">
        <p14:creationId xmlns:p14="http://schemas.microsoft.com/office/powerpoint/2010/main" val="1038834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1" name="Group 120">
            <a:extLst>
              <a:ext uri="{FF2B5EF4-FFF2-40B4-BE49-F238E27FC236}">
                <a16:creationId xmlns:a16="http://schemas.microsoft.com/office/drawing/2014/main" id="{B3DCD7A4-80B6-4991-B6AE-67DD221848F2}"/>
              </a:ext>
            </a:extLst>
          </p:cNvPr>
          <p:cNvGrpSpPr/>
          <p:nvPr/>
        </p:nvGrpSpPr>
        <p:grpSpPr>
          <a:xfrm>
            <a:off x="1266994" y="850623"/>
            <a:ext cx="10243637" cy="4781998"/>
            <a:chOff x="1266994" y="850623"/>
            <a:chExt cx="10243637" cy="4781998"/>
          </a:xfrm>
        </p:grpSpPr>
        <p:sp>
          <p:nvSpPr>
            <p:cNvPr id="109" name="Arrow: Right 108">
              <a:extLst>
                <a:ext uri="{FF2B5EF4-FFF2-40B4-BE49-F238E27FC236}">
                  <a16:creationId xmlns:a16="http://schemas.microsoft.com/office/drawing/2014/main" id="{3C258FBE-9B73-4D1B-ACCB-5230815D8F1F}"/>
                </a:ext>
              </a:extLst>
            </p:cNvPr>
            <p:cNvSpPr/>
            <p:nvPr/>
          </p:nvSpPr>
          <p:spPr>
            <a:xfrm>
              <a:off x="2330684" y="1828800"/>
              <a:ext cx="7731968" cy="803246"/>
            </a:xfrm>
            <a:prstGeom prst="rightArrow">
              <a:avLst>
                <a:gd name="adj1" fmla="val 50000"/>
                <a:gd name="adj2" fmla="val 33290"/>
              </a:avLst>
            </a:prstGeom>
            <a:solidFill>
              <a:schemeClr val="bg2"/>
            </a:solidFill>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t"/>
            <a:lstStyle/>
            <a:p>
              <a:pPr algn="ctr"/>
              <a:endParaRPr lang="en-US">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4" name="Rectangle: Rounded Corners 13">
              <a:extLst>
                <a:ext uri="{FF2B5EF4-FFF2-40B4-BE49-F238E27FC236}">
                  <a16:creationId xmlns:a16="http://schemas.microsoft.com/office/drawing/2014/main" id="{EA87C5F1-1909-4FE4-8F2E-6B518951E7F3}"/>
                </a:ext>
              </a:extLst>
            </p:cNvPr>
            <p:cNvSpPr/>
            <p:nvPr/>
          </p:nvSpPr>
          <p:spPr>
            <a:xfrm>
              <a:off x="1266994" y="850623"/>
              <a:ext cx="1063689" cy="2800253"/>
            </a:xfrm>
            <a:prstGeom prst="roundRect">
              <a:avLst/>
            </a:prstGeom>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Rule </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1</a:t>
              </a:r>
            </a:p>
            <a:p>
              <a:pPr algn="ctr"/>
              <a:endParaRPr lang="en-US" sz="1400" dirty="0">
                <a:latin typeface="Tahoma" panose="020B0604030504040204" pitchFamily="34" charset="0"/>
                <a:ea typeface="Tahoma" panose="020B0604030504040204" pitchFamily="34" charset="0"/>
                <a:cs typeface="Tahoma" panose="020B0604030504040204" pitchFamily="34" charset="0"/>
              </a:endParaRPr>
            </a:p>
            <a:p>
              <a:pPr algn="ctr"/>
              <a:r>
                <a:rPr lang="en-US" sz="1400" dirty="0">
                  <a:latin typeface="Tahoma" panose="020B0604030504040204" pitchFamily="34" charset="0"/>
                  <a:ea typeface="Tahoma" panose="020B0604030504040204" pitchFamily="34" charset="0"/>
                  <a:cs typeface="Tahoma" panose="020B0604030504040204" pitchFamily="34" charset="0"/>
                </a:rPr>
                <a:t>blood screening</a:t>
              </a:r>
            </a:p>
            <a:p>
              <a:pPr algn="ctr"/>
              <a:endParaRPr lang="en-US" sz="1400" dirty="0">
                <a:latin typeface="Tahoma" panose="020B0604030504040204" pitchFamily="34" charset="0"/>
                <a:ea typeface="Tahoma" panose="020B0604030504040204" pitchFamily="34" charset="0"/>
                <a:cs typeface="Tahoma" panose="020B0604030504040204" pitchFamily="34" charset="0"/>
              </a:endParaRPr>
            </a:p>
            <a:p>
              <a:pPr algn="ctr"/>
              <a:r>
                <a:rPr lang="en-US" sz="1400" dirty="0">
                  <a:latin typeface="Tahoma" panose="020B0604030504040204" pitchFamily="34" charset="0"/>
                  <a:ea typeface="Tahoma" panose="020B0604030504040204" pitchFamily="34" charset="0"/>
                  <a:cs typeface="Tahoma" panose="020B0604030504040204" pitchFamily="34" charset="0"/>
                </a:rPr>
                <a:t>high-risk disease</a:t>
              </a:r>
            </a:p>
          </p:txBody>
        </p:sp>
        <p:sp>
          <p:nvSpPr>
            <p:cNvPr id="15" name="Rectangle: Rounded Corners 14">
              <a:extLst>
                <a:ext uri="{FF2B5EF4-FFF2-40B4-BE49-F238E27FC236}">
                  <a16:creationId xmlns:a16="http://schemas.microsoft.com/office/drawing/2014/main" id="{FE14830C-DB2D-4E1C-9017-CE58AA9257C6}"/>
                </a:ext>
              </a:extLst>
            </p:cNvPr>
            <p:cNvSpPr/>
            <p:nvPr/>
          </p:nvSpPr>
          <p:spPr>
            <a:xfrm>
              <a:off x="2714975" y="850623"/>
              <a:ext cx="1063689" cy="2800253"/>
            </a:xfrm>
            <a:prstGeom prst="roundRect">
              <a:avLst/>
            </a:prstGeom>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Rule </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2</a:t>
              </a:r>
            </a:p>
            <a:p>
              <a:pPr algn="ctr"/>
              <a:endParaRPr lang="en-US" sz="1400" dirty="0">
                <a:latin typeface="Tahoma" panose="020B0604030504040204" pitchFamily="34" charset="0"/>
                <a:ea typeface="Tahoma" panose="020B0604030504040204" pitchFamily="34" charset="0"/>
                <a:cs typeface="Tahoma" panose="020B0604030504040204" pitchFamily="34" charset="0"/>
              </a:endParaRPr>
            </a:p>
            <a:p>
              <a:pPr algn="ctr"/>
              <a:r>
                <a:rPr lang="en-US" sz="1400" dirty="0">
                  <a:latin typeface="Tahoma" panose="020B0604030504040204" pitchFamily="34" charset="0"/>
                  <a:ea typeface="Tahoma" panose="020B0604030504040204" pitchFamily="34" charset="0"/>
                  <a:cs typeface="Tahoma" panose="020B0604030504040204" pitchFamily="34" charset="0"/>
                </a:rPr>
                <a:t>blood or tissue </a:t>
              </a:r>
              <a:r>
                <a:rPr lang="en-US" sz="1100" dirty="0">
                  <a:latin typeface="Tahoma" panose="020B0604030504040204" pitchFamily="34" charset="0"/>
                  <a:ea typeface="Tahoma" panose="020B0604030504040204" pitchFamily="34" charset="0"/>
                  <a:cs typeface="Tahoma" panose="020B0604030504040204" pitchFamily="34" charset="0"/>
                </a:rPr>
                <a:t>compatibility</a:t>
              </a:r>
              <a:endParaRPr lang="en-US" sz="1400" dirty="0">
                <a:latin typeface="Tahoma" panose="020B0604030504040204" pitchFamily="34" charset="0"/>
                <a:ea typeface="Tahoma" panose="020B0604030504040204" pitchFamily="34" charset="0"/>
                <a:cs typeface="Tahoma" panose="020B0604030504040204" pitchFamily="34" charset="0"/>
              </a:endParaRPr>
            </a:p>
          </p:txBody>
        </p:sp>
        <p:sp>
          <p:nvSpPr>
            <p:cNvPr id="16" name="Rectangle: Rounded Corners 15">
              <a:extLst>
                <a:ext uri="{FF2B5EF4-FFF2-40B4-BE49-F238E27FC236}">
                  <a16:creationId xmlns:a16="http://schemas.microsoft.com/office/drawing/2014/main" id="{2E7D7683-F038-49F1-A05E-021F939B03EB}"/>
                </a:ext>
              </a:extLst>
            </p:cNvPr>
            <p:cNvSpPr/>
            <p:nvPr/>
          </p:nvSpPr>
          <p:spPr>
            <a:xfrm>
              <a:off x="4183163" y="850623"/>
              <a:ext cx="1063689" cy="2800253"/>
            </a:xfrm>
            <a:prstGeom prst="roundRect">
              <a:avLst/>
            </a:prstGeom>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Rule </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3</a:t>
              </a:r>
            </a:p>
            <a:p>
              <a:pPr algn="ctr"/>
              <a:endParaRPr lang="en-US" sz="1400" dirty="0">
                <a:latin typeface="Tahoma" panose="020B0604030504040204" pitchFamily="34" charset="0"/>
                <a:ea typeface="Tahoma" panose="020B0604030504040204" pitchFamily="34" charset="0"/>
                <a:cs typeface="Tahoma" panose="020B0604030504040204" pitchFamily="34" charset="0"/>
              </a:endParaRPr>
            </a:p>
            <a:p>
              <a:pPr algn="ctr"/>
              <a:r>
                <a:rPr lang="en-US" sz="1400" dirty="0">
                  <a:latin typeface="Tahoma" panose="020B0604030504040204" pitchFamily="34" charset="0"/>
                  <a:ea typeface="Tahoma" panose="020B0604030504040204" pitchFamily="34" charset="0"/>
                  <a:cs typeface="Tahoma" panose="020B0604030504040204" pitchFamily="34" charset="0"/>
                </a:rPr>
                <a:t>infectious disease</a:t>
              </a:r>
            </a:p>
            <a:p>
              <a:pPr algn="ctr"/>
              <a:endParaRPr lang="en-US" sz="1400" dirty="0">
                <a:latin typeface="Tahoma" panose="020B0604030504040204" pitchFamily="34" charset="0"/>
                <a:ea typeface="Tahoma" panose="020B0604030504040204" pitchFamily="34" charset="0"/>
                <a:cs typeface="Tahoma" panose="020B0604030504040204" pitchFamily="34" charset="0"/>
              </a:endParaRPr>
            </a:p>
            <a:p>
              <a:pPr algn="ctr"/>
              <a:r>
                <a:rPr lang="en-US" sz="1400" dirty="0">
                  <a:latin typeface="Tahoma" panose="020B0604030504040204" pitchFamily="34" charset="0"/>
                  <a:ea typeface="Tahoma" panose="020B0604030504040204" pitchFamily="34" charset="0"/>
                  <a:cs typeface="Tahoma" panose="020B0604030504040204" pitchFamily="34" charset="0"/>
                </a:rPr>
                <a:t>cancer or genetic testing</a:t>
              </a:r>
            </a:p>
            <a:p>
              <a:pPr algn="ctr"/>
              <a:endParaRPr lang="en-US" sz="1400" dirty="0">
                <a:latin typeface="Tahoma" panose="020B0604030504040204" pitchFamily="34" charset="0"/>
                <a:ea typeface="Tahoma" panose="020B0604030504040204" pitchFamily="34" charset="0"/>
                <a:cs typeface="Tahoma" panose="020B0604030504040204" pitchFamily="34" charset="0"/>
              </a:endParaRPr>
            </a:p>
            <a:p>
              <a:pPr algn="ctr"/>
              <a:r>
                <a:rPr lang="en-US" sz="1200" dirty="0">
                  <a:latin typeface="Tahoma" panose="020B0604030504040204" pitchFamily="34" charset="0"/>
                  <a:ea typeface="Tahoma" panose="020B0604030504040204" pitchFamily="34" charset="0"/>
                  <a:cs typeface="Tahoma" panose="020B0604030504040204" pitchFamily="34" charset="0"/>
                </a:rPr>
                <a:t>congenital </a:t>
              </a:r>
              <a:r>
                <a:rPr lang="en-US" sz="1400" dirty="0">
                  <a:latin typeface="Tahoma" panose="020B0604030504040204" pitchFamily="34" charset="0"/>
                  <a:ea typeface="Tahoma" panose="020B0604030504040204" pitchFamily="34" charset="0"/>
                  <a:cs typeface="Tahoma" panose="020B0604030504040204" pitchFamily="34" charset="0"/>
                </a:rPr>
                <a:t>screening</a:t>
              </a:r>
            </a:p>
          </p:txBody>
        </p:sp>
        <p:sp>
          <p:nvSpPr>
            <p:cNvPr id="17" name="Rectangle: Rounded Corners 16">
              <a:extLst>
                <a:ext uri="{FF2B5EF4-FFF2-40B4-BE49-F238E27FC236}">
                  <a16:creationId xmlns:a16="http://schemas.microsoft.com/office/drawing/2014/main" id="{EAECB791-106A-49CA-AD9B-E49625A84030}"/>
                </a:ext>
              </a:extLst>
            </p:cNvPr>
            <p:cNvSpPr/>
            <p:nvPr/>
          </p:nvSpPr>
          <p:spPr>
            <a:xfrm>
              <a:off x="7112802" y="850623"/>
              <a:ext cx="1063689" cy="2800253"/>
            </a:xfrm>
            <a:prstGeom prst="roundRect">
              <a:avLst/>
            </a:prstGeom>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Rule </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5</a:t>
              </a:r>
            </a:p>
            <a:p>
              <a:pPr algn="ctr"/>
              <a:endParaRPr lang="en-US" sz="1400" dirty="0">
                <a:latin typeface="Tahoma" panose="020B0604030504040204" pitchFamily="34" charset="0"/>
                <a:ea typeface="Tahoma" panose="020B0604030504040204" pitchFamily="34" charset="0"/>
                <a:cs typeface="Tahoma" panose="020B0604030504040204" pitchFamily="34" charset="0"/>
              </a:endParaRPr>
            </a:p>
            <a:p>
              <a:pPr algn="ctr"/>
              <a:r>
                <a:rPr lang="en-US" sz="1400" dirty="0">
                  <a:latin typeface="Tahoma" panose="020B0604030504040204" pitchFamily="34" charset="0"/>
                  <a:ea typeface="Tahoma" panose="020B0604030504040204" pitchFamily="34" charset="0"/>
                  <a:cs typeface="Tahoma" panose="020B0604030504040204" pitchFamily="34" charset="0"/>
                </a:rPr>
                <a:t>specific IVD reagents</a:t>
              </a:r>
            </a:p>
            <a:p>
              <a:pPr algn="ctr"/>
              <a:endParaRPr lang="en-US" sz="1400" dirty="0">
                <a:latin typeface="Tahoma" panose="020B0604030504040204" pitchFamily="34" charset="0"/>
                <a:ea typeface="Tahoma" panose="020B0604030504040204" pitchFamily="34" charset="0"/>
                <a:cs typeface="Tahoma" panose="020B0604030504040204" pitchFamily="34" charset="0"/>
              </a:endParaRPr>
            </a:p>
            <a:p>
              <a:pPr algn="ctr"/>
              <a:r>
                <a:rPr lang="en-US" sz="1400" dirty="0">
                  <a:latin typeface="Tahoma" panose="020B0604030504040204" pitchFamily="34" charset="0"/>
                  <a:ea typeface="Tahoma" panose="020B0604030504040204" pitchFamily="34" charset="0"/>
                  <a:cs typeface="Tahoma" panose="020B0604030504040204" pitchFamily="34" charset="0"/>
                </a:rPr>
                <a:t>instruments</a:t>
              </a:r>
            </a:p>
            <a:p>
              <a:pPr algn="ctr"/>
              <a:endParaRPr lang="en-US" sz="1400" dirty="0">
                <a:latin typeface="Tahoma" panose="020B0604030504040204" pitchFamily="34" charset="0"/>
                <a:ea typeface="Tahoma" panose="020B0604030504040204" pitchFamily="34" charset="0"/>
                <a:cs typeface="Tahoma" panose="020B0604030504040204" pitchFamily="34" charset="0"/>
              </a:endParaRPr>
            </a:p>
            <a:p>
              <a:pPr algn="ctr"/>
              <a:r>
                <a:rPr lang="en-US" sz="1400" dirty="0">
                  <a:latin typeface="Tahoma" panose="020B0604030504040204" pitchFamily="34" charset="0"/>
                  <a:ea typeface="Tahoma" panose="020B0604030504040204" pitchFamily="34" charset="0"/>
                  <a:cs typeface="Tahoma" panose="020B0604030504040204" pitchFamily="34" charset="0"/>
                </a:rPr>
                <a:t>specimen </a:t>
              </a:r>
              <a:r>
                <a:rPr lang="en-US" sz="1200" dirty="0">
                  <a:latin typeface="Tahoma" panose="020B0604030504040204" pitchFamily="34" charset="0"/>
                  <a:ea typeface="Tahoma" panose="020B0604030504040204" pitchFamily="34" charset="0"/>
                  <a:cs typeface="Tahoma" panose="020B0604030504040204" pitchFamily="34" charset="0"/>
                </a:rPr>
                <a:t>receptacles</a:t>
              </a:r>
              <a:endParaRPr lang="en-US" sz="1400" dirty="0">
                <a:latin typeface="Tahoma" panose="020B0604030504040204" pitchFamily="34" charset="0"/>
                <a:ea typeface="Tahoma" panose="020B0604030504040204" pitchFamily="34" charset="0"/>
                <a:cs typeface="Tahoma" panose="020B0604030504040204" pitchFamily="34" charset="0"/>
              </a:endParaRPr>
            </a:p>
          </p:txBody>
        </p:sp>
        <p:sp>
          <p:nvSpPr>
            <p:cNvPr id="18" name="Rectangle: Rounded Corners 17">
              <a:extLst>
                <a:ext uri="{FF2B5EF4-FFF2-40B4-BE49-F238E27FC236}">
                  <a16:creationId xmlns:a16="http://schemas.microsoft.com/office/drawing/2014/main" id="{001F2202-83E4-450A-A741-91ADF237ADE0}"/>
                </a:ext>
              </a:extLst>
            </p:cNvPr>
            <p:cNvSpPr/>
            <p:nvPr/>
          </p:nvSpPr>
          <p:spPr>
            <a:xfrm>
              <a:off x="5664822" y="850623"/>
              <a:ext cx="1063689" cy="2800253"/>
            </a:xfrm>
            <a:prstGeom prst="roundRect">
              <a:avLst/>
            </a:prstGeom>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Rule </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4</a:t>
              </a:r>
            </a:p>
            <a:p>
              <a:pPr algn="ctr"/>
              <a:endParaRPr lang="en-US" sz="1400" dirty="0">
                <a:latin typeface="Tahoma" panose="020B0604030504040204" pitchFamily="34" charset="0"/>
                <a:ea typeface="Tahoma" panose="020B0604030504040204" pitchFamily="34" charset="0"/>
                <a:cs typeface="Tahoma" panose="020B0604030504040204" pitchFamily="34" charset="0"/>
              </a:endParaRPr>
            </a:p>
            <a:p>
              <a:pPr algn="ctr"/>
              <a:r>
                <a:rPr lang="en-US" sz="1400" dirty="0">
                  <a:latin typeface="Tahoma" panose="020B0604030504040204" pitchFamily="34" charset="0"/>
                  <a:ea typeface="Tahoma" panose="020B0604030504040204" pitchFamily="34" charset="0"/>
                  <a:cs typeface="Tahoma" panose="020B0604030504040204" pitchFamily="34" charset="0"/>
                </a:rPr>
                <a:t>self testing</a:t>
              </a:r>
            </a:p>
          </p:txBody>
        </p:sp>
        <p:sp>
          <p:nvSpPr>
            <p:cNvPr id="19" name="Rectangle: Rounded Corners 18">
              <a:extLst>
                <a:ext uri="{FF2B5EF4-FFF2-40B4-BE49-F238E27FC236}">
                  <a16:creationId xmlns:a16="http://schemas.microsoft.com/office/drawing/2014/main" id="{8DB929C8-35CA-4810-9E5A-334FC4329947}"/>
                </a:ext>
              </a:extLst>
            </p:cNvPr>
            <p:cNvSpPr/>
            <p:nvPr/>
          </p:nvSpPr>
          <p:spPr>
            <a:xfrm>
              <a:off x="8587727" y="850623"/>
              <a:ext cx="1063689" cy="2800253"/>
            </a:xfrm>
            <a:prstGeom prst="roundRect">
              <a:avLst/>
            </a:prstGeom>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Rule </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6</a:t>
              </a:r>
            </a:p>
            <a:p>
              <a:pPr algn="ctr"/>
              <a:endParaRPr lang="en-US" sz="1400" dirty="0">
                <a:latin typeface="Tahoma" panose="020B0604030504040204" pitchFamily="34" charset="0"/>
                <a:ea typeface="Tahoma" panose="020B0604030504040204" pitchFamily="34" charset="0"/>
                <a:cs typeface="Tahoma" panose="020B0604030504040204" pitchFamily="34" charset="0"/>
              </a:endParaRPr>
            </a:p>
            <a:p>
              <a:pPr algn="ctr"/>
              <a:r>
                <a:rPr lang="en-US" sz="1400" dirty="0">
                  <a:latin typeface="Tahoma" panose="020B0604030504040204" pitchFamily="34" charset="0"/>
                  <a:ea typeface="Tahoma" panose="020B0604030504040204" pitchFamily="34" charset="0"/>
                  <a:cs typeface="Tahoma" panose="020B0604030504040204" pitchFamily="34" charset="0"/>
                </a:rPr>
                <a:t>none of the other rules</a:t>
              </a:r>
            </a:p>
          </p:txBody>
        </p:sp>
        <p:sp>
          <p:nvSpPr>
            <p:cNvPr id="20" name="Rectangle: Rounded Corners 19">
              <a:extLst>
                <a:ext uri="{FF2B5EF4-FFF2-40B4-BE49-F238E27FC236}">
                  <a16:creationId xmlns:a16="http://schemas.microsoft.com/office/drawing/2014/main" id="{8E546BAF-D4D9-4C75-98C9-F4CEEF763993}"/>
                </a:ext>
              </a:extLst>
            </p:cNvPr>
            <p:cNvSpPr/>
            <p:nvPr/>
          </p:nvSpPr>
          <p:spPr>
            <a:xfrm>
              <a:off x="10062651" y="850623"/>
              <a:ext cx="1063689" cy="2800253"/>
            </a:xfrm>
            <a:prstGeom prst="roundRect">
              <a:avLst/>
            </a:prstGeom>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Rule </a:t>
              </a:r>
              <a:r>
                <a:rPr kumimoji="0" lang="en-US" sz="1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7</a:t>
              </a:r>
            </a:p>
            <a:p>
              <a:pPr algn="ctr"/>
              <a:endParaRPr lang="en-US" sz="1400" dirty="0">
                <a:latin typeface="Tahoma" panose="020B0604030504040204" pitchFamily="34" charset="0"/>
                <a:ea typeface="Tahoma" panose="020B0604030504040204" pitchFamily="34" charset="0"/>
                <a:cs typeface="Tahoma" panose="020B0604030504040204" pitchFamily="34" charset="0"/>
              </a:endParaRPr>
            </a:p>
            <a:p>
              <a:pPr algn="ctr"/>
              <a:r>
                <a:rPr lang="en-US" sz="1400" dirty="0">
                  <a:latin typeface="Tahoma" panose="020B0604030504040204" pitchFamily="34" charset="0"/>
                  <a:ea typeface="Tahoma" panose="020B0604030504040204" pitchFamily="34" charset="0"/>
                  <a:cs typeface="Tahoma" panose="020B0604030504040204" pitchFamily="34" charset="0"/>
                </a:rPr>
                <a:t>controls </a:t>
              </a:r>
            </a:p>
            <a:p>
              <a:pPr algn="ctr"/>
              <a:r>
                <a:rPr lang="en-US" sz="1400" dirty="0">
                  <a:latin typeface="Tahoma" panose="020B0604030504040204" pitchFamily="34" charset="0"/>
                  <a:ea typeface="Tahoma" panose="020B0604030504040204" pitchFamily="34" charset="0"/>
                  <a:cs typeface="Tahoma" panose="020B0604030504040204" pitchFamily="34" charset="0"/>
                </a:rPr>
                <a:t>no assigned values</a:t>
              </a:r>
            </a:p>
          </p:txBody>
        </p:sp>
        <p:sp>
          <p:nvSpPr>
            <p:cNvPr id="21" name="Rectangle: Rounded Corners 20">
              <a:extLst>
                <a:ext uri="{FF2B5EF4-FFF2-40B4-BE49-F238E27FC236}">
                  <a16:creationId xmlns:a16="http://schemas.microsoft.com/office/drawing/2014/main" id="{E1838FCF-90FA-4694-BB55-4ECB8E12A9EF}"/>
                </a:ext>
              </a:extLst>
            </p:cNvPr>
            <p:cNvSpPr/>
            <p:nvPr/>
          </p:nvSpPr>
          <p:spPr>
            <a:xfrm>
              <a:off x="1545229" y="4312845"/>
              <a:ext cx="493295" cy="438538"/>
            </a:xfrm>
            <a:prstGeom prst="roundRect">
              <a:avLst/>
            </a:prstGeom>
            <a:solidFill>
              <a:schemeClr val="accent2"/>
            </a:solidFill>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Tahoma" panose="020B0604030504040204" pitchFamily="34" charset="0"/>
                  <a:ea typeface="Tahoma" panose="020B0604030504040204" pitchFamily="34" charset="0"/>
                  <a:cs typeface="Tahoma" panose="020B0604030504040204" pitchFamily="34" charset="0"/>
                </a:rPr>
                <a:t>D</a:t>
              </a:r>
            </a:p>
          </p:txBody>
        </p:sp>
        <p:sp>
          <p:nvSpPr>
            <p:cNvPr id="22" name="Rectangle: Rounded Corners 21">
              <a:extLst>
                <a:ext uri="{FF2B5EF4-FFF2-40B4-BE49-F238E27FC236}">
                  <a16:creationId xmlns:a16="http://schemas.microsoft.com/office/drawing/2014/main" id="{CD8CD38B-E730-4495-9515-A170AB49C2B6}"/>
                </a:ext>
              </a:extLst>
            </p:cNvPr>
            <p:cNvSpPr/>
            <p:nvPr/>
          </p:nvSpPr>
          <p:spPr>
            <a:xfrm>
              <a:off x="2536528" y="4312845"/>
              <a:ext cx="493295" cy="438538"/>
            </a:xfrm>
            <a:prstGeom prst="roundRect">
              <a:avLst/>
            </a:prstGeom>
            <a:solidFill>
              <a:schemeClr val="accent4"/>
            </a:solidFill>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Tahoma" panose="020B0604030504040204" pitchFamily="34" charset="0"/>
                  <a:ea typeface="Tahoma" panose="020B0604030504040204" pitchFamily="34" charset="0"/>
                  <a:cs typeface="Tahoma" panose="020B0604030504040204" pitchFamily="34" charset="0"/>
                </a:rPr>
                <a:t>C</a:t>
              </a:r>
            </a:p>
          </p:txBody>
        </p:sp>
        <p:sp>
          <p:nvSpPr>
            <p:cNvPr id="23" name="Rectangle: Rounded Corners 22">
              <a:extLst>
                <a:ext uri="{FF2B5EF4-FFF2-40B4-BE49-F238E27FC236}">
                  <a16:creationId xmlns:a16="http://schemas.microsoft.com/office/drawing/2014/main" id="{19476A74-8302-4078-B44C-E0ACBAB42F19}"/>
                </a:ext>
              </a:extLst>
            </p:cNvPr>
            <p:cNvSpPr/>
            <p:nvPr/>
          </p:nvSpPr>
          <p:spPr>
            <a:xfrm>
              <a:off x="4468360" y="4312845"/>
              <a:ext cx="493295" cy="438538"/>
            </a:xfrm>
            <a:prstGeom prst="roundRect">
              <a:avLst/>
            </a:prstGeom>
            <a:solidFill>
              <a:schemeClr val="accent4"/>
            </a:solidFill>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Tahoma" panose="020B0604030504040204" pitchFamily="34" charset="0"/>
                  <a:ea typeface="Tahoma" panose="020B0604030504040204" pitchFamily="34" charset="0"/>
                  <a:cs typeface="Tahoma" panose="020B0604030504040204" pitchFamily="34" charset="0"/>
                </a:rPr>
                <a:t>C</a:t>
              </a:r>
            </a:p>
          </p:txBody>
        </p:sp>
        <p:sp>
          <p:nvSpPr>
            <p:cNvPr id="24" name="Rectangle: Rounded Corners 23">
              <a:extLst>
                <a:ext uri="{FF2B5EF4-FFF2-40B4-BE49-F238E27FC236}">
                  <a16:creationId xmlns:a16="http://schemas.microsoft.com/office/drawing/2014/main" id="{84683ED5-5B18-4977-B069-E03AB1959907}"/>
                </a:ext>
              </a:extLst>
            </p:cNvPr>
            <p:cNvSpPr/>
            <p:nvPr/>
          </p:nvSpPr>
          <p:spPr>
            <a:xfrm>
              <a:off x="5479865" y="4312845"/>
              <a:ext cx="493295" cy="438538"/>
            </a:xfrm>
            <a:prstGeom prst="roundRect">
              <a:avLst/>
            </a:prstGeom>
            <a:solidFill>
              <a:schemeClr val="accent4"/>
            </a:solidFill>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Tahoma" panose="020B0604030504040204" pitchFamily="34" charset="0"/>
                  <a:ea typeface="Tahoma" panose="020B0604030504040204" pitchFamily="34" charset="0"/>
                  <a:cs typeface="Tahoma" panose="020B0604030504040204" pitchFamily="34" charset="0"/>
                </a:rPr>
                <a:t>C</a:t>
              </a:r>
            </a:p>
          </p:txBody>
        </p:sp>
        <p:sp>
          <p:nvSpPr>
            <p:cNvPr id="25" name="Rectangle: Rounded Corners 24">
              <a:extLst>
                <a:ext uri="{FF2B5EF4-FFF2-40B4-BE49-F238E27FC236}">
                  <a16:creationId xmlns:a16="http://schemas.microsoft.com/office/drawing/2014/main" id="{11B90867-B2DA-444F-9004-A625164C6DF8}"/>
                </a:ext>
              </a:extLst>
            </p:cNvPr>
            <p:cNvSpPr/>
            <p:nvPr/>
          </p:nvSpPr>
          <p:spPr>
            <a:xfrm>
              <a:off x="6509046" y="5069253"/>
              <a:ext cx="493295" cy="438538"/>
            </a:xfrm>
            <a:prstGeom prst="roundRect">
              <a:avLst/>
            </a:prstGeom>
            <a:solidFill>
              <a:schemeClr val="accent6"/>
            </a:solidFill>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Tahoma" panose="020B0604030504040204" pitchFamily="34" charset="0"/>
                  <a:ea typeface="Tahoma" panose="020B0604030504040204" pitchFamily="34" charset="0"/>
                  <a:cs typeface="Tahoma" panose="020B0604030504040204" pitchFamily="34" charset="0"/>
                </a:rPr>
                <a:t>B</a:t>
              </a:r>
            </a:p>
          </p:txBody>
        </p:sp>
        <p:sp>
          <p:nvSpPr>
            <p:cNvPr id="26" name="Rectangle: Rounded Corners 25">
              <a:extLst>
                <a:ext uri="{FF2B5EF4-FFF2-40B4-BE49-F238E27FC236}">
                  <a16:creationId xmlns:a16="http://schemas.microsoft.com/office/drawing/2014/main" id="{80616BB0-76F4-4347-9F90-93BB02561B4A}"/>
                </a:ext>
              </a:extLst>
            </p:cNvPr>
            <p:cNvSpPr/>
            <p:nvPr/>
          </p:nvSpPr>
          <p:spPr>
            <a:xfrm>
              <a:off x="7397998" y="4312845"/>
              <a:ext cx="493295" cy="438538"/>
            </a:xfrm>
            <a:prstGeom prst="roundRect">
              <a:avLst/>
            </a:prstGeom>
            <a:solidFill>
              <a:schemeClr val="accent5"/>
            </a:solidFill>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Tahoma" panose="020B0604030504040204" pitchFamily="34" charset="0"/>
                  <a:ea typeface="Tahoma" panose="020B0604030504040204" pitchFamily="34" charset="0"/>
                  <a:cs typeface="Tahoma" panose="020B0604030504040204" pitchFamily="34" charset="0"/>
                </a:rPr>
                <a:t>A</a:t>
              </a:r>
            </a:p>
          </p:txBody>
        </p:sp>
        <p:sp>
          <p:nvSpPr>
            <p:cNvPr id="27" name="Rectangle: Rounded Corners 26">
              <a:extLst>
                <a:ext uri="{FF2B5EF4-FFF2-40B4-BE49-F238E27FC236}">
                  <a16:creationId xmlns:a16="http://schemas.microsoft.com/office/drawing/2014/main" id="{46EF401E-BC2E-40A4-A243-45A318062524}"/>
                </a:ext>
              </a:extLst>
            </p:cNvPr>
            <p:cNvSpPr/>
            <p:nvPr/>
          </p:nvSpPr>
          <p:spPr>
            <a:xfrm>
              <a:off x="8872924" y="4312845"/>
              <a:ext cx="493295" cy="438538"/>
            </a:xfrm>
            <a:prstGeom prst="roundRect">
              <a:avLst/>
            </a:prstGeom>
            <a:solidFill>
              <a:schemeClr val="accent6"/>
            </a:solidFill>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Tahoma" panose="020B0604030504040204" pitchFamily="34" charset="0"/>
                  <a:ea typeface="Tahoma" panose="020B0604030504040204" pitchFamily="34" charset="0"/>
                  <a:cs typeface="Tahoma" panose="020B0604030504040204" pitchFamily="34" charset="0"/>
                </a:rPr>
                <a:t>B</a:t>
              </a:r>
            </a:p>
          </p:txBody>
        </p:sp>
        <p:sp>
          <p:nvSpPr>
            <p:cNvPr id="28" name="Rectangle: Rounded Corners 27">
              <a:extLst>
                <a:ext uri="{FF2B5EF4-FFF2-40B4-BE49-F238E27FC236}">
                  <a16:creationId xmlns:a16="http://schemas.microsoft.com/office/drawing/2014/main" id="{252C7480-B953-445D-AF24-FB0DA7AE0D73}"/>
                </a:ext>
              </a:extLst>
            </p:cNvPr>
            <p:cNvSpPr/>
            <p:nvPr/>
          </p:nvSpPr>
          <p:spPr>
            <a:xfrm>
              <a:off x="10347848" y="4312845"/>
              <a:ext cx="493295" cy="438538"/>
            </a:xfrm>
            <a:prstGeom prst="roundRect">
              <a:avLst/>
            </a:prstGeom>
            <a:solidFill>
              <a:schemeClr val="accent6"/>
            </a:solidFill>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Tahoma" panose="020B0604030504040204" pitchFamily="34" charset="0"/>
                  <a:ea typeface="Tahoma" panose="020B0604030504040204" pitchFamily="34" charset="0"/>
                  <a:cs typeface="Tahoma" panose="020B0604030504040204" pitchFamily="34" charset="0"/>
                </a:rPr>
                <a:t>B</a:t>
              </a:r>
            </a:p>
          </p:txBody>
        </p:sp>
        <p:sp>
          <p:nvSpPr>
            <p:cNvPr id="29" name="Rectangle: Rounded Corners 28">
              <a:extLst>
                <a:ext uri="{FF2B5EF4-FFF2-40B4-BE49-F238E27FC236}">
                  <a16:creationId xmlns:a16="http://schemas.microsoft.com/office/drawing/2014/main" id="{9B1E6136-1CB7-4D7B-9EA3-8738CFEC06EE}"/>
                </a:ext>
              </a:extLst>
            </p:cNvPr>
            <p:cNvSpPr/>
            <p:nvPr/>
          </p:nvSpPr>
          <p:spPr>
            <a:xfrm>
              <a:off x="3201171" y="4312845"/>
              <a:ext cx="1063689" cy="438538"/>
            </a:xfrm>
            <a:prstGeom prst="roundRect">
              <a:avLst/>
            </a:prstGeom>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dirty="0">
                  <a:latin typeface="Tahoma" panose="020B0604030504040204" pitchFamily="34" charset="0"/>
                  <a:ea typeface="Tahoma" panose="020B0604030504040204" pitchFamily="34" charset="0"/>
                  <a:cs typeface="Tahoma" panose="020B0604030504040204" pitchFamily="34" charset="0"/>
                </a:rPr>
                <a:t>high risk blood groups</a:t>
              </a:r>
            </a:p>
          </p:txBody>
        </p:sp>
        <p:sp>
          <p:nvSpPr>
            <p:cNvPr id="30" name="Rectangle: Rounded Corners 29">
              <a:extLst>
                <a:ext uri="{FF2B5EF4-FFF2-40B4-BE49-F238E27FC236}">
                  <a16:creationId xmlns:a16="http://schemas.microsoft.com/office/drawing/2014/main" id="{A4FBAADE-C446-442C-86B9-79C9102903AC}"/>
                </a:ext>
              </a:extLst>
            </p:cNvPr>
            <p:cNvSpPr/>
            <p:nvPr/>
          </p:nvSpPr>
          <p:spPr>
            <a:xfrm>
              <a:off x="6223850" y="4312845"/>
              <a:ext cx="1063689" cy="438538"/>
            </a:xfrm>
            <a:prstGeom prst="roundRect">
              <a:avLst/>
            </a:prstGeom>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dirty="0">
                  <a:latin typeface="Tahoma" panose="020B0604030504040204" pitchFamily="34" charset="0"/>
                  <a:ea typeface="Tahoma" panose="020B0604030504040204" pitchFamily="34" charset="0"/>
                  <a:cs typeface="Tahoma" panose="020B0604030504040204" pitchFamily="34" charset="0"/>
                </a:rPr>
                <a:t>self test exempted list</a:t>
              </a:r>
            </a:p>
          </p:txBody>
        </p:sp>
        <p:sp>
          <p:nvSpPr>
            <p:cNvPr id="31" name="Rectangle: Rounded Corners 30">
              <a:extLst>
                <a:ext uri="{FF2B5EF4-FFF2-40B4-BE49-F238E27FC236}">
                  <a16:creationId xmlns:a16="http://schemas.microsoft.com/office/drawing/2014/main" id="{31606A3D-35C4-462C-95C9-993E7497FECD}"/>
                </a:ext>
              </a:extLst>
            </p:cNvPr>
            <p:cNvSpPr/>
            <p:nvPr/>
          </p:nvSpPr>
          <p:spPr>
            <a:xfrm>
              <a:off x="3486367" y="5069253"/>
              <a:ext cx="493295" cy="438538"/>
            </a:xfrm>
            <a:prstGeom prst="roundRect">
              <a:avLst/>
            </a:prstGeom>
            <a:solidFill>
              <a:schemeClr val="accent2"/>
            </a:solidFill>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Tahoma" panose="020B0604030504040204" pitchFamily="34" charset="0"/>
                  <a:ea typeface="Tahoma" panose="020B0604030504040204" pitchFamily="34" charset="0"/>
                  <a:cs typeface="Tahoma" panose="020B0604030504040204" pitchFamily="34" charset="0"/>
                </a:rPr>
                <a:t>D</a:t>
              </a:r>
            </a:p>
          </p:txBody>
        </p:sp>
        <p:cxnSp>
          <p:nvCxnSpPr>
            <p:cNvPr id="50" name="Connector: Elbow 49">
              <a:extLst>
                <a:ext uri="{FF2B5EF4-FFF2-40B4-BE49-F238E27FC236}">
                  <a16:creationId xmlns:a16="http://schemas.microsoft.com/office/drawing/2014/main" id="{DF76BF33-CED7-4BF0-8DCD-6EC78052E54B}"/>
                </a:ext>
              </a:extLst>
            </p:cNvPr>
            <p:cNvCxnSpPr>
              <a:cxnSpLocks/>
              <a:stCxn id="15" idx="2"/>
              <a:endCxn id="22" idx="0"/>
            </p:cNvCxnSpPr>
            <p:nvPr/>
          </p:nvCxnSpPr>
          <p:spPr>
            <a:xfrm rot="5400000">
              <a:off x="2684014" y="3750038"/>
              <a:ext cx="661969" cy="463644"/>
            </a:xfrm>
            <a:prstGeom prst="bentConnector3">
              <a:avLst>
                <a:gd name="adj1" fmla="val 50000"/>
              </a:avLst>
            </a:prstGeom>
            <a:ln w="28575">
              <a:tailEnd type="triangle"/>
            </a:ln>
          </p:spPr>
          <p:style>
            <a:lnRef idx="1">
              <a:schemeClr val="dk1"/>
            </a:lnRef>
            <a:fillRef idx="0">
              <a:schemeClr val="dk1"/>
            </a:fillRef>
            <a:effectRef idx="0">
              <a:schemeClr val="dk1"/>
            </a:effectRef>
            <a:fontRef idx="minor">
              <a:schemeClr val="tx1"/>
            </a:fontRef>
          </p:style>
        </p:cxnSp>
        <p:cxnSp>
          <p:nvCxnSpPr>
            <p:cNvPr id="54" name="Connector: Elbow 53">
              <a:extLst>
                <a:ext uri="{FF2B5EF4-FFF2-40B4-BE49-F238E27FC236}">
                  <a16:creationId xmlns:a16="http://schemas.microsoft.com/office/drawing/2014/main" id="{9D413695-056D-4E0C-A049-4672651BDBAF}"/>
                </a:ext>
              </a:extLst>
            </p:cNvPr>
            <p:cNvCxnSpPr>
              <a:cxnSpLocks/>
              <a:stCxn id="15" idx="2"/>
              <a:endCxn id="29" idx="0"/>
            </p:cNvCxnSpPr>
            <p:nvPr/>
          </p:nvCxnSpPr>
          <p:spPr>
            <a:xfrm rot="16200000" flipH="1">
              <a:off x="3158934" y="3738762"/>
              <a:ext cx="661969" cy="486196"/>
            </a:xfrm>
            <a:prstGeom prst="bentConnector3">
              <a:avLst>
                <a:gd name="adj1" fmla="val 50000"/>
              </a:avLst>
            </a:prstGeom>
            <a:ln w="28575">
              <a:tailEnd type="triangle"/>
            </a:ln>
          </p:spPr>
          <p:style>
            <a:lnRef idx="1">
              <a:schemeClr val="dk1"/>
            </a:lnRef>
            <a:fillRef idx="0">
              <a:schemeClr val="dk1"/>
            </a:fillRef>
            <a:effectRef idx="0">
              <a:schemeClr val="dk1"/>
            </a:effectRef>
            <a:fontRef idx="minor">
              <a:schemeClr val="tx1"/>
            </a:fontRef>
          </p:style>
        </p:cxnSp>
        <p:cxnSp>
          <p:nvCxnSpPr>
            <p:cNvPr id="57" name="Connector: Elbow 56">
              <a:extLst>
                <a:ext uri="{FF2B5EF4-FFF2-40B4-BE49-F238E27FC236}">
                  <a16:creationId xmlns:a16="http://schemas.microsoft.com/office/drawing/2014/main" id="{D7D4DA2C-94E1-4873-B4E3-6DCFEFD1A72D}"/>
                </a:ext>
              </a:extLst>
            </p:cNvPr>
            <p:cNvCxnSpPr>
              <a:cxnSpLocks/>
              <a:stCxn id="18" idx="2"/>
              <a:endCxn id="24" idx="0"/>
            </p:cNvCxnSpPr>
            <p:nvPr/>
          </p:nvCxnSpPr>
          <p:spPr>
            <a:xfrm rot="5400000">
              <a:off x="5630606" y="3746783"/>
              <a:ext cx="661969" cy="470154"/>
            </a:xfrm>
            <a:prstGeom prst="bentConnector3">
              <a:avLst>
                <a:gd name="adj1" fmla="val 50000"/>
              </a:avLst>
            </a:prstGeom>
            <a:ln w="28575">
              <a:tailEnd type="triangle"/>
            </a:ln>
          </p:spPr>
          <p:style>
            <a:lnRef idx="1">
              <a:schemeClr val="dk1"/>
            </a:lnRef>
            <a:fillRef idx="0">
              <a:schemeClr val="dk1"/>
            </a:fillRef>
            <a:effectRef idx="0">
              <a:schemeClr val="dk1"/>
            </a:effectRef>
            <a:fontRef idx="minor">
              <a:schemeClr val="tx1"/>
            </a:fontRef>
          </p:style>
        </p:cxnSp>
        <p:cxnSp>
          <p:nvCxnSpPr>
            <p:cNvPr id="58" name="Connector: Elbow 57">
              <a:extLst>
                <a:ext uri="{FF2B5EF4-FFF2-40B4-BE49-F238E27FC236}">
                  <a16:creationId xmlns:a16="http://schemas.microsoft.com/office/drawing/2014/main" id="{F5E4E165-F17C-4CFC-86A8-8AE3053ABD5E}"/>
                </a:ext>
              </a:extLst>
            </p:cNvPr>
            <p:cNvCxnSpPr>
              <a:cxnSpLocks/>
              <a:stCxn id="18" idx="2"/>
              <a:endCxn id="30" idx="0"/>
            </p:cNvCxnSpPr>
            <p:nvPr/>
          </p:nvCxnSpPr>
          <p:spPr>
            <a:xfrm rot="16200000" flipH="1">
              <a:off x="6145197" y="3702346"/>
              <a:ext cx="661969" cy="559028"/>
            </a:xfrm>
            <a:prstGeom prst="bentConnector3">
              <a:avLst>
                <a:gd name="adj1" fmla="val 50000"/>
              </a:avLst>
            </a:prstGeom>
            <a:ln w="28575">
              <a:tailEnd type="triangle"/>
            </a:ln>
          </p:spPr>
          <p:style>
            <a:lnRef idx="1">
              <a:schemeClr val="dk1"/>
            </a:lnRef>
            <a:fillRef idx="0">
              <a:schemeClr val="dk1"/>
            </a:fillRef>
            <a:effectRef idx="0">
              <a:schemeClr val="dk1"/>
            </a:effectRef>
            <a:fontRef idx="minor">
              <a:schemeClr val="tx1"/>
            </a:fontRef>
          </p:style>
        </p:cxnSp>
        <p:cxnSp>
          <p:nvCxnSpPr>
            <p:cNvPr id="68" name="Straight Arrow Connector 67">
              <a:extLst>
                <a:ext uri="{FF2B5EF4-FFF2-40B4-BE49-F238E27FC236}">
                  <a16:creationId xmlns:a16="http://schemas.microsoft.com/office/drawing/2014/main" id="{1AAFBE71-102B-41F0-88F4-DAE2885D61D7}"/>
                </a:ext>
              </a:extLst>
            </p:cNvPr>
            <p:cNvCxnSpPr>
              <a:endCxn id="21" idx="0"/>
            </p:cNvCxnSpPr>
            <p:nvPr/>
          </p:nvCxnSpPr>
          <p:spPr>
            <a:xfrm>
              <a:off x="1780979" y="3650875"/>
              <a:ext cx="10898" cy="66197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69" name="Straight Arrow Connector 68">
              <a:extLst>
                <a:ext uri="{FF2B5EF4-FFF2-40B4-BE49-F238E27FC236}">
                  <a16:creationId xmlns:a16="http://schemas.microsoft.com/office/drawing/2014/main" id="{9E9B96C5-6BEF-47F1-90A0-7C046D61EAF0}"/>
                </a:ext>
              </a:extLst>
            </p:cNvPr>
            <p:cNvCxnSpPr>
              <a:cxnSpLocks/>
            </p:cNvCxnSpPr>
            <p:nvPr/>
          </p:nvCxnSpPr>
          <p:spPr>
            <a:xfrm>
              <a:off x="4704904" y="3650876"/>
              <a:ext cx="0" cy="66196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72" name="Straight Arrow Connector 71">
              <a:extLst>
                <a:ext uri="{FF2B5EF4-FFF2-40B4-BE49-F238E27FC236}">
                  <a16:creationId xmlns:a16="http://schemas.microsoft.com/office/drawing/2014/main" id="{D7E379DB-A424-4049-B473-FF34BB1D10D5}"/>
                </a:ext>
              </a:extLst>
            </p:cNvPr>
            <p:cNvCxnSpPr>
              <a:cxnSpLocks/>
              <a:stCxn id="17" idx="2"/>
              <a:endCxn id="26" idx="0"/>
            </p:cNvCxnSpPr>
            <p:nvPr/>
          </p:nvCxnSpPr>
          <p:spPr>
            <a:xfrm flipH="1">
              <a:off x="7644646" y="3650876"/>
              <a:ext cx="1" cy="66196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75" name="Straight Arrow Connector 74">
              <a:extLst>
                <a:ext uri="{FF2B5EF4-FFF2-40B4-BE49-F238E27FC236}">
                  <a16:creationId xmlns:a16="http://schemas.microsoft.com/office/drawing/2014/main" id="{DBC780A6-527A-4731-9C31-6345C254A125}"/>
                </a:ext>
              </a:extLst>
            </p:cNvPr>
            <p:cNvCxnSpPr>
              <a:cxnSpLocks/>
            </p:cNvCxnSpPr>
            <p:nvPr/>
          </p:nvCxnSpPr>
          <p:spPr>
            <a:xfrm>
              <a:off x="9119571" y="3650876"/>
              <a:ext cx="0" cy="66196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82" name="Straight Arrow Connector 81">
              <a:extLst>
                <a:ext uri="{FF2B5EF4-FFF2-40B4-BE49-F238E27FC236}">
                  <a16:creationId xmlns:a16="http://schemas.microsoft.com/office/drawing/2014/main" id="{284187A8-A37E-48FB-9DAD-2C4E365E906F}"/>
                </a:ext>
              </a:extLst>
            </p:cNvPr>
            <p:cNvCxnSpPr>
              <a:cxnSpLocks/>
            </p:cNvCxnSpPr>
            <p:nvPr/>
          </p:nvCxnSpPr>
          <p:spPr>
            <a:xfrm>
              <a:off x="10584505" y="3650876"/>
              <a:ext cx="0" cy="66196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85" name="Rectangle: Rounded Corners 84">
              <a:extLst>
                <a:ext uri="{FF2B5EF4-FFF2-40B4-BE49-F238E27FC236}">
                  <a16:creationId xmlns:a16="http://schemas.microsoft.com/office/drawing/2014/main" id="{0ED40DE4-6F02-47CB-8A66-1FEDE77740E5}"/>
                </a:ext>
              </a:extLst>
            </p:cNvPr>
            <p:cNvSpPr/>
            <p:nvPr/>
          </p:nvSpPr>
          <p:spPr>
            <a:xfrm>
              <a:off x="8176490" y="5194083"/>
              <a:ext cx="3334141" cy="438538"/>
            </a:xfrm>
            <a:prstGeom prst="roundRect">
              <a:avLst/>
            </a:prstGeom>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a:latin typeface="Tahoma" panose="020B0604030504040204" pitchFamily="34" charset="0"/>
                  <a:ea typeface="Tahoma" panose="020B0604030504040204" pitchFamily="34" charset="0"/>
                  <a:cs typeface="Tahoma" panose="020B0604030504040204" pitchFamily="34" charset="0"/>
                </a:rPr>
                <a:t>All near patient tests are classified in their own right, and can be D, C, or B depending on intended purpose</a:t>
              </a:r>
            </a:p>
          </p:txBody>
        </p:sp>
        <p:cxnSp>
          <p:nvCxnSpPr>
            <p:cNvPr id="110" name="Straight Arrow Connector 109">
              <a:extLst>
                <a:ext uri="{FF2B5EF4-FFF2-40B4-BE49-F238E27FC236}">
                  <a16:creationId xmlns:a16="http://schemas.microsoft.com/office/drawing/2014/main" id="{CD2261C9-4C85-4315-B335-D4488E2FC423}"/>
                </a:ext>
              </a:extLst>
            </p:cNvPr>
            <p:cNvCxnSpPr>
              <a:cxnSpLocks/>
              <a:stCxn id="30" idx="2"/>
              <a:endCxn id="25" idx="0"/>
            </p:cNvCxnSpPr>
            <p:nvPr/>
          </p:nvCxnSpPr>
          <p:spPr>
            <a:xfrm flipH="1">
              <a:off x="6755694" y="4751383"/>
              <a:ext cx="1" cy="31787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16" name="Straight Arrow Connector 115">
              <a:extLst>
                <a:ext uri="{FF2B5EF4-FFF2-40B4-BE49-F238E27FC236}">
                  <a16:creationId xmlns:a16="http://schemas.microsoft.com/office/drawing/2014/main" id="{C1E135FE-0BB7-41E7-BC9E-153A8BFBFFB8}"/>
                </a:ext>
              </a:extLst>
            </p:cNvPr>
            <p:cNvCxnSpPr>
              <a:cxnSpLocks/>
              <a:stCxn id="29" idx="2"/>
              <a:endCxn id="31" idx="0"/>
            </p:cNvCxnSpPr>
            <p:nvPr/>
          </p:nvCxnSpPr>
          <p:spPr>
            <a:xfrm flipH="1">
              <a:off x="3733015" y="4751383"/>
              <a:ext cx="1" cy="31787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1631025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1171</Words>
  <Application>Microsoft Office PowerPoint</Application>
  <PresentationFormat>Widescreen</PresentationFormat>
  <Paragraphs>125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Tahoma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Cara Wilcox</dc:creator>
  <cp:lastModifiedBy>Cara Wilcox</cp:lastModifiedBy>
  <cp:revision>4</cp:revision>
  <dcterms:created xsi:type="dcterms:W3CDTF">2021-04-27T01:00:27Z</dcterms:created>
  <dcterms:modified xsi:type="dcterms:W3CDTF">2021-04-27T01:31:40Z</dcterms:modified>
</cp:coreProperties>
</file>