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55948" autoAdjust="0"/>
  </p:normalViewPr>
  <p:slideViewPr>
    <p:cSldViewPr snapToGrid="0">
      <p:cViewPr>
        <p:scale>
          <a:sx n="75" d="100"/>
          <a:sy n="75" d="100"/>
        </p:scale>
        <p:origin x="64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360332-7EAA-4D8F-A89B-AD04170D0EA5}" type="datetimeFigureOut">
              <a:rPr lang="en-US" smtClean="0"/>
              <a:t>4/24/2021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CFA5D-050A-4275-8F7B-858FE09AD79B}" type="slidenum">
              <a:rPr lang="en-US" smtClean="0"/>
              <a:t>‹#›</a:t>
            </a:fld>
            <a:endParaRPr lang="en-US"/>
          </a:p>
        </p:txBody>
      </p:sp>
    </p:spTree>
    <p:extLst>
      <p:ext uri="{BB962C8B-B14F-4D97-AF65-F5344CB8AC3E}">
        <p14:creationId xmlns:p14="http://schemas.microsoft.com/office/powerpoint/2010/main" val="283758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 ISO 9000:2015, section 3.6.13,  traceability is the “ability to trace the history, application or location of an object.”  When considering a product or a service, traceability can relate to:</a:t>
            </a:r>
          </a:p>
          <a:p>
            <a:pPr marL="171450" indent="-171450">
              <a:buFont typeface="Arial" panose="020B0604020202020204" pitchFamily="34" charset="0"/>
              <a:buChar char="•"/>
            </a:pPr>
            <a:r>
              <a:rPr lang="en-US" dirty="0"/>
              <a:t>the origin of materials and parts</a:t>
            </a:r>
          </a:p>
          <a:p>
            <a:pPr marL="171450" indent="-171450">
              <a:buFont typeface="Arial" panose="020B0604020202020204" pitchFamily="34" charset="0"/>
              <a:buChar char="•"/>
            </a:pPr>
            <a:r>
              <a:rPr lang="en-US" dirty="0"/>
              <a:t>the processing history</a:t>
            </a:r>
          </a:p>
          <a:p>
            <a:pPr marL="171450" indent="-171450">
              <a:buFont typeface="Arial" panose="020B0604020202020204" pitchFamily="34" charset="0"/>
              <a:buChar char="•"/>
            </a:pPr>
            <a:r>
              <a:rPr lang="en-US" dirty="0"/>
              <a:t>the distribution and location of the product or service after delivery.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Per ISO 13485:2106 section 7.5.9.1, the organization must “document procedures for traceability. These procedures shall define the extent of traceability in accordance with applicable regulatory requirements and the records to be maintained.”</a:t>
            </a:r>
          </a:p>
          <a:p>
            <a:endParaRPr lang="en-US" dirty="0"/>
          </a:p>
          <a:p>
            <a:r>
              <a:rPr lang="en-US" dirty="0"/>
              <a:t>What records need to be maintained?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Relevant purchasing information in the form of documents and records” (ISO 13485:2106 section 7.4.2)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record of traceability for “each medical device or batch of medical devices” that “identifies the amount manufactured and amount approved for distribution” The record shall be verified and approved.  (ISO 13485:2106 section 7.5.1)</a:t>
            </a:r>
          </a:p>
        </p:txBody>
      </p:sp>
      <p:sp>
        <p:nvSpPr>
          <p:cNvPr id="4" name="Slide Number Placeholder 3"/>
          <p:cNvSpPr>
            <a:spLocks noGrp="1"/>
          </p:cNvSpPr>
          <p:nvPr>
            <p:ph type="sldNum" sz="quarter" idx="5"/>
          </p:nvPr>
        </p:nvSpPr>
        <p:spPr/>
        <p:txBody>
          <a:bodyPr/>
          <a:lstStyle/>
          <a:p>
            <a:fld id="{1FACFA5D-050A-4275-8F7B-858FE09AD79B}" type="slidenum">
              <a:rPr lang="en-US" smtClean="0"/>
              <a:t>1</a:t>
            </a:fld>
            <a:endParaRPr lang="en-US"/>
          </a:p>
        </p:txBody>
      </p:sp>
    </p:spTree>
    <p:extLst>
      <p:ext uri="{BB962C8B-B14F-4D97-AF65-F5344CB8AC3E}">
        <p14:creationId xmlns:p14="http://schemas.microsoft.com/office/powerpoint/2010/main" val="4111192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2F9BA-71C1-4A0F-BD71-BF7BA27C76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2743DC-D676-4085-B747-FC59C0E850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91E443-120C-43AA-BB03-B12E97FE0A7C}"/>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DE1CE477-485D-4596-A80D-913492CE0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A995E-B2E4-4499-92F0-BE4BAE338381}"/>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1047238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29380-BC7E-40E6-BD7A-429E1B2022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5AD3C2-BEB2-482D-A664-597E1183D8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BDBE01-F9CD-446A-9F57-ADD7591B7E6D}"/>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8CED6451-2695-44F2-B730-0E2D6B185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635C5F-50DD-4B21-B611-B2B50CC2E3C9}"/>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2866891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457B49-08BF-465D-926D-1A8AA6C3585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A2E3CF-021A-416C-BF0D-C82DB1E471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0A2110-32A4-4328-83FB-793C585AEF07}"/>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042671A5-EA41-454D-9A92-5A5E23F603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C9E7F4-72DD-429F-8D45-2AC569D37762}"/>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394846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ADBC-6E11-4B14-82F5-C72863642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F55F54-50B7-4B6E-89B1-6C94F8E390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C3A725-DA09-4A0B-BC4A-708EB964D52B}"/>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080FE3F3-3693-4585-8075-414EA6723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9E7745-5ACB-469A-9260-04B66AA26856}"/>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409232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C66A3-2370-4E81-A758-D96696B563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44CDE8-0A9E-4D9C-961F-C127E2857C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4BFDE5-1BE0-4246-9A00-8C8A15714496}"/>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5434ED9E-AACD-4583-ABB2-A7EDB58A0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9BFF35-01AF-4EC7-8597-E2F672B2AA6A}"/>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1043777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5B95E-AA19-498F-AF0D-FB86E156CD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3071F1-7204-4E61-BE71-1D048F492A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F84805-E00D-40C1-853B-6EA6353042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34A094-593A-401E-9178-656651F97532}"/>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6" name="Footer Placeholder 5">
            <a:extLst>
              <a:ext uri="{FF2B5EF4-FFF2-40B4-BE49-F238E27FC236}">
                <a16:creationId xmlns:a16="http://schemas.microsoft.com/office/drawing/2014/main" id="{6D97673D-70D6-415B-A4B7-F205BD56E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BE54C9-A73F-4A93-A971-B63BC088BE22}"/>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2208037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8954-CFC7-4D93-AC88-1E7314808E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F8DBA4-84E3-4DD2-A4D9-057E047BE8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D4408D-316B-464B-B978-A32EAC6B72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76083D-882F-4A3B-A317-FF37ADB861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E04707-075F-4113-859C-3EDA1837BC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8BFAE2-E87B-48E9-84D7-C38916FC42C2}"/>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8" name="Footer Placeholder 7">
            <a:extLst>
              <a:ext uri="{FF2B5EF4-FFF2-40B4-BE49-F238E27FC236}">
                <a16:creationId xmlns:a16="http://schemas.microsoft.com/office/drawing/2014/main" id="{8839A7CF-3098-4440-9375-DC1C981E0B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CD94D7-DD45-4A9E-BCD6-AF9A0A9EA2B9}"/>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3242476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D5B7B-CDBC-4DD9-AD71-B9FCBAC13B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AA433C-708A-4ED3-9D8F-A30279707D8B}"/>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4" name="Footer Placeholder 3">
            <a:extLst>
              <a:ext uri="{FF2B5EF4-FFF2-40B4-BE49-F238E27FC236}">
                <a16:creationId xmlns:a16="http://schemas.microsoft.com/office/drawing/2014/main" id="{AF0CD869-C94B-4D83-95B7-A9965ED7B4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14FDEE-7937-4044-A75E-431C9CAD413C}"/>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1697132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025F8E-4DA9-4D22-B906-21F2CCCDC754}"/>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3" name="Footer Placeholder 2">
            <a:extLst>
              <a:ext uri="{FF2B5EF4-FFF2-40B4-BE49-F238E27FC236}">
                <a16:creationId xmlns:a16="http://schemas.microsoft.com/office/drawing/2014/main" id="{8ACCE106-CA11-4EA1-9BE2-489EC0396F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4952DF-A483-4A71-BB52-09E2A6DF3B46}"/>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3818076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28B63-6C5A-4199-8355-D8EBFDB92D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89C12D-ED2A-4F17-A5CC-5C244526D9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96308F-3D79-4C49-8707-9C25028249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4CA279-A944-4359-86F6-58FCF46C320A}"/>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6" name="Footer Placeholder 5">
            <a:extLst>
              <a:ext uri="{FF2B5EF4-FFF2-40B4-BE49-F238E27FC236}">
                <a16:creationId xmlns:a16="http://schemas.microsoft.com/office/drawing/2014/main" id="{709D58A2-1722-414F-9621-9FBD47AF05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C6385-F9B5-4576-A1B3-ABCFE2D392A2}"/>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1924010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95071-E604-48F6-B515-6CBCD1BC67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5B02B2-1321-49B1-8225-FF2F49F6A7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05B626-762C-440E-B871-B00CD2E7BF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57303-3B01-4BE4-BCE1-DE667071561B}"/>
              </a:ext>
            </a:extLst>
          </p:cNvPr>
          <p:cNvSpPr>
            <a:spLocks noGrp="1"/>
          </p:cNvSpPr>
          <p:nvPr>
            <p:ph type="dt" sz="half" idx="10"/>
          </p:nvPr>
        </p:nvSpPr>
        <p:spPr/>
        <p:txBody>
          <a:bodyPr/>
          <a:lstStyle/>
          <a:p>
            <a:fld id="{0D058825-B3EF-4395-94AF-0BC74BDE68D0}" type="datetimeFigureOut">
              <a:rPr lang="en-US" smtClean="0"/>
              <a:t>4/22/2021</a:t>
            </a:fld>
            <a:endParaRPr lang="en-US"/>
          </a:p>
        </p:txBody>
      </p:sp>
      <p:sp>
        <p:nvSpPr>
          <p:cNvPr id="6" name="Footer Placeholder 5">
            <a:extLst>
              <a:ext uri="{FF2B5EF4-FFF2-40B4-BE49-F238E27FC236}">
                <a16:creationId xmlns:a16="http://schemas.microsoft.com/office/drawing/2014/main" id="{6732CF9D-530A-4581-A034-18B46766A6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B67C28-CFE4-4DCB-A166-857B24EA21B2}"/>
              </a:ext>
            </a:extLst>
          </p:cNvPr>
          <p:cNvSpPr>
            <a:spLocks noGrp="1"/>
          </p:cNvSpPr>
          <p:nvPr>
            <p:ph type="sldNum" sz="quarter" idx="12"/>
          </p:nvPr>
        </p:nvSpPr>
        <p:spPr/>
        <p:txBody>
          <a:bodyPr/>
          <a:lstStyle/>
          <a:p>
            <a:fld id="{B694B00B-8B0A-4BA5-9310-F03DF9C70C58}" type="slidenum">
              <a:rPr lang="en-US" smtClean="0"/>
              <a:t>‹#›</a:t>
            </a:fld>
            <a:endParaRPr lang="en-US"/>
          </a:p>
        </p:txBody>
      </p:sp>
    </p:spTree>
    <p:extLst>
      <p:ext uri="{BB962C8B-B14F-4D97-AF65-F5344CB8AC3E}">
        <p14:creationId xmlns:p14="http://schemas.microsoft.com/office/powerpoint/2010/main" val="2770923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F5EBDD-DBFB-4D71-A16E-132A81D689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CDABD5-5A69-4924-8BC6-4CD33B1574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7D7F65-B20F-4AF1-9992-635DADC1BB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58825-B3EF-4395-94AF-0BC74BDE68D0}" type="datetimeFigureOut">
              <a:rPr lang="en-US" smtClean="0"/>
              <a:t>4/22/2021</a:t>
            </a:fld>
            <a:endParaRPr lang="en-US"/>
          </a:p>
        </p:txBody>
      </p:sp>
      <p:sp>
        <p:nvSpPr>
          <p:cNvPr id="5" name="Footer Placeholder 4">
            <a:extLst>
              <a:ext uri="{FF2B5EF4-FFF2-40B4-BE49-F238E27FC236}">
                <a16:creationId xmlns:a16="http://schemas.microsoft.com/office/drawing/2014/main" id="{1310980F-732F-462E-99DD-0404836F40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7EBE4E-2F2A-4B56-9DF5-50661C6DCF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94B00B-8B0A-4BA5-9310-F03DF9C70C58}" type="slidenum">
              <a:rPr lang="en-US" smtClean="0"/>
              <a:t>‹#›</a:t>
            </a:fld>
            <a:endParaRPr lang="en-US"/>
          </a:p>
        </p:txBody>
      </p:sp>
    </p:spTree>
    <p:extLst>
      <p:ext uri="{BB962C8B-B14F-4D97-AF65-F5344CB8AC3E}">
        <p14:creationId xmlns:p14="http://schemas.microsoft.com/office/powerpoint/2010/main" val="217629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be 6">
            <a:extLst>
              <a:ext uri="{FF2B5EF4-FFF2-40B4-BE49-F238E27FC236}">
                <a16:creationId xmlns:a16="http://schemas.microsoft.com/office/drawing/2014/main" id="{D9C8DB35-13A9-4412-B749-126FB834F2B0}"/>
              </a:ext>
            </a:extLst>
          </p:cNvPr>
          <p:cNvSpPr/>
          <p:nvPr/>
        </p:nvSpPr>
        <p:spPr>
          <a:xfrm>
            <a:off x="2209800" y="4299594"/>
            <a:ext cx="289063" cy="700823"/>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be 5">
            <a:extLst>
              <a:ext uri="{FF2B5EF4-FFF2-40B4-BE49-F238E27FC236}">
                <a16:creationId xmlns:a16="http://schemas.microsoft.com/office/drawing/2014/main" id="{7CC8808E-E511-4565-A606-0F77BBE1DE9B}"/>
              </a:ext>
            </a:extLst>
          </p:cNvPr>
          <p:cNvSpPr/>
          <p:nvPr/>
        </p:nvSpPr>
        <p:spPr>
          <a:xfrm>
            <a:off x="2209800" y="3538591"/>
            <a:ext cx="289063" cy="700823"/>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be 3">
            <a:extLst>
              <a:ext uri="{FF2B5EF4-FFF2-40B4-BE49-F238E27FC236}">
                <a16:creationId xmlns:a16="http://schemas.microsoft.com/office/drawing/2014/main" id="{56A217DF-B7C1-4537-9439-6A707E959FC6}"/>
              </a:ext>
            </a:extLst>
          </p:cNvPr>
          <p:cNvSpPr/>
          <p:nvPr/>
        </p:nvSpPr>
        <p:spPr>
          <a:xfrm>
            <a:off x="2235538" y="2781300"/>
            <a:ext cx="280304" cy="700823"/>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be 8">
            <a:extLst>
              <a:ext uri="{FF2B5EF4-FFF2-40B4-BE49-F238E27FC236}">
                <a16:creationId xmlns:a16="http://schemas.microsoft.com/office/drawing/2014/main" id="{260F45DA-279F-4835-9AB5-9D0D2AE1F1BE}"/>
              </a:ext>
            </a:extLst>
          </p:cNvPr>
          <p:cNvSpPr/>
          <p:nvPr/>
        </p:nvSpPr>
        <p:spPr>
          <a:xfrm>
            <a:off x="4143606" y="3321095"/>
            <a:ext cx="617543" cy="450037"/>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be 9">
            <a:extLst>
              <a:ext uri="{FF2B5EF4-FFF2-40B4-BE49-F238E27FC236}">
                <a16:creationId xmlns:a16="http://schemas.microsoft.com/office/drawing/2014/main" id="{E38F46DB-D9D3-41C3-B5A2-43FEB1C0B324}"/>
              </a:ext>
            </a:extLst>
          </p:cNvPr>
          <p:cNvSpPr/>
          <p:nvPr/>
        </p:nvSpPr>
        <p:spPr>
          <a:xfrm>
            <a:off x="3189645" y="4258306"/>
            <a:ext cx="617543" cy="597759"/>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be 10">
            <a:extLst>
              <a:ext uri="{FF2B5EF4-FFF2-40B4-BE49-F238E27FC236}">
                <a16:creationId xmlns:a16="http://schemas.microsoft.com/office/drawing/2014/main" id="{71201A48-7EC9-43A4-84F3-49973334DB80}"/>
              </a:ext>
            </a:extLst>
          </p:cNvPr>
          <p:cNvSpPr/>
          <p:nvPr/>
        </p:nvSpPr>
        <p:spPr>
          <a:xfrm>
            <a:off x="4097464" y="4258306"/>
            <a:ext cx="617543" cy="597759"/>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be 11">
            <a:extLst>
              <a:ext uri="{FF2B5EF4-FFF2-40B4-BE49-F238E27FC236}">
                <a16:creationId xmlns:a16="http://schemas.microsoft.com/office/drawing/2014/main" id="{E4B78942-9B8C-42E2-9605-BC60D6D70527}"/>
              </a:ext>
            </a:extLst>
          </p:cNvPr>
          <p:cNvSpPr/>
          <p:nvPr/>
        </p:nvSpPr>
        <p:spPr>
          <a:xfrm>
            <a:off x="5005283" y="4258306"/>
            <a:ext cx="617543" cy="597759"/>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be 13">
            <a:extLst>
              <a:ext uri="{FF2B5EF4-FFF2-40B4-BE49-F238E27FC236}">
                <a16:creationId xmlns:a16="http://schemas.microsoft.com/office/drawing/2014/main" id="{3DE54A5F-9184-454A-8155-667F1CEC67F3}"/>
              </a:ext>
            </a:extLst>
          </p:cNvPr>
          <p:cNvSpPr/>
          <p:nvPr/>
        </p:nvSpPr>
        <p:spPr>
          <a:xfrm>
            <a:off x="4863917" y="3660547"/>
            <a:ext cx="289063" cy="242195"/>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be 14">
            <a:extLst>
              <a:ext uri="{FF2B5EF4-FFF2-40B4-BE49-F238E27FC236}">
                <a16:creationId xmlns:a16="http://schemas.microsoft.com/office/drawing/2014/main" id="{E581DDE5-3B05-4CFE-91F6-48F989005DE3}"/>
              </a:ext>
            </a:extLst>
          </p:cNvPr>
          <p:cNvSpPr/>
          <p:nvPr/>
        </p:nvSpPr>
        <p:spPr>
          <a:xfrm>
            <a:off x="5172686" y="3660547"/>
            <a:ext cx="289063" cy="242195"/>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be 15">
            <a:extLst>
              <a:ext uri="{FF2B5EF4-FFF2-40B4-BE49-F238E27FC236}">
                <a16:creationId xmlns:a16="http://schemas.microsoft.com/office/drawing/2014/main" id="{8B601121-C3EC-4928-80AC-9B8201390C1A}"/>
              </a:ext>
            </a:extLst>
          </p:cNvPr>
          <p:cNvSpPr/>
          <p:nvPr/>
        </p:nvSpPr>
        <p:spPr>
          <a:xfrm>
            <a:off x="3845630" y="5236568"/>
            <a:ext cx="617543" cy="450037"/>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be 16">
            <a:extLst>
              <a:ext uri="{FF2B5EF4-FFF2-40B4-BE49-F238E27FC236}">
                <a16:creationId xmlns:a16="http://schemas.microsoft.com/office/drawing/2014/main" id="{0A4E8F6D-E70D-442A-A6B1-B7A1E670CAF8}"/>
              </a:ext>
            </a:extLst>
          </p:cNvPr>
          <p:cNvSpPr/>
          <p:nvPr/>
        </p:nvSpPr>
        <p:spPr>
          <a:xfrm>
            <a:off x="3339152" y="3321095"/>
            <a:ext cx="617543" cy="450037"/>
          </a:xfrm>
          <a:prstGeom prst="cub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ube 17">
            <a:extLst>
              <a:ext uri="{FF2B5EF4-FFF2-40B4-BE49-F238E27FC236}">
                <a16:creationId xmlns:a16="http://schemas.microsoft.com/office/drawing/2014/main" id="{2A34E7C9-AD23-4461-B530-7E795048BE4E}"/>
              </a:ext>
            </a:extLst>
          </p:cNvPr>
          <p:cNvSpPr/>
          <p:nvPr/>
        </p:nvSpPr>
        <p:spPr>
          <a:xfrm>
            <a:off x="4699674" y="5227174"/>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be 18">
            <a:extLst>
              <a:ext uri="{FF2B5EF4-FFF2-40B4-BE49-F238E27FC236}">
                <a16:creationId xmlns:a16="http://schemas.microsoft.com/office/drawing/2014/main" id="{D023E45D-5840-4110-81C8-F949B080DC72}"/>
              </a:ext>
            </a:extLst>
          </p:cNvPr>
          <p:cNvSpPr/>
          <p:nvPr/>
        </p:nvSpPr>
        <p:spPr>
          <a:xfrm>
            <a:off x="5172686" y="5227174"/>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a:extLst>
              <a:ext uri="{FF2B5EF4-FFF2-40B4-BE49-F238E27FC236}">
                <a16:creationId xmlns:a16="http://schemas.microsoft.com/office/drawing/2014/main" id="{FEFBEA86-D411-4C06-BA05-6EDBA1BB6EDF}"/>
              </a:ext>
            </a:extLst>
          </p:cNvPr>
          <p:cNvSpPr/>
          <p:nvPr/>
        </p:nvSpPr>
        <p:spPr>
          <a:xfrm>
            <a:off x="5645698" y="5227174"/>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ube 20">
            <a:extLst>
              <a:ext uri="{FF2B5EF4-FFF2-40B4-BE49-F238E27FC236}">
                <a16:creationId xmlns:a16="http://schemas.microsoft.com/office/drawing/2014/main" id="{85D8DED4-6EA4-4C5C-8DC3-143177BBD572}"/>
              </a:ext>
            </a:extLst>
          </p:cNvPr>
          <p:cNvSpPr/>
          <p:nvPr/>
        </p:nvSpPr>
        <p:spPr>
          <a:xfrm>
            <a:off x="6036586" y="5218789"/>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ube 21">
            <a:extLst>
              <a:ext uri="{FF2B5EF4-FFF2-40B4-BE49-F238E27FC236}">
                <a16:creationId xmlns:a16="http://schemas.microsoft.com/office/drawing/2014/main" id="{49D0EB9C-8329-4CE8-8A2F-E95F385C98D2}"/>
              </a:ext>
            </a:extLst>
          </p:cNvPr>
          <p:cNvSpPr/>
          <p:nvPr/>
        </p:nvSpPr>
        <p:spPr>
          <a:xfrm>
            <a:off x="5107806" y="5951213"/>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ube 22">
            <a:extLst>
              <a:ext uri="{FF2B5EF4-FFF2-40B4-BE49-F238E27FC236}">
                <a16:creationId xmlns:a16="http://schemas.microsoft.com/office/drawing/2014/main" id="{6CEC0C7D-EB02-4B3C-8023-7572F37A8ABC}"/>
              </a:ext>
            </a:extLst>
          </p:cNvPr>
          <p:cNvSpPr/>
          <p:nvPr/>
        </p:nvSpPr>
        <p:spPr>
          <a:xfrm>
            <a:off x="5563576" y="5951213"/>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ube 23">
            <a:extLst>
              <a:ext uri="{FF2B5EF4-FFF2-40B4-BE49-F238E27FC236}">
                <a16:creationId xmlns:a16="http://schemas.microsoft.com/office/drawing/2014/main" id="{1FD68E6F-FBD2-4026-9171-03E6EE3D079A}"/>
              </a:ext>
            </a:extLst>
          </p:cNvPr>
          <p:cNvSpPr/>
          <p:nvPr/>
        </p:nvSpPr>
        <p:spPr>
          <a:xfrm>
            <a:off x="6036586" y="5951213"/>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ube 24">
            <a:extLst>
              <a:ext uri="{FF2B5EF4-FFF2-40B4-BE49-F238E27FC236}">
                <a16:creationId xmlns:a16="http://schemas.microsoft.com/office/drawing/2014/main" id="{581F6B35-92A9-4455-8D0C-34C773286FFA}"/>
              </a:ext>
            </a:extLst>
          </p:cNvPr>
          <p:cNvSpPr/>
          <p:nvPr/>
        </p:nvSpPr>
        <p:spPr>
          <a:xfrm>
            <a:off x="6503019" y="5951213"/>
            <a:ext cx="164244" cy="459431"/>
          </a:xfrm>
          <a:prstGeom prst="cub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Cube 27">
            <a:extLst>
              <a:ext uri="{FF2B5EF4-FFF2-40B4-BE49-F238E27FC236}">
                <a16:creationId xmlns:a16="http://schemas.microsoft.com/office/drawing/2014/main" id="{4A504834-205D-499D-BA10-F578711E693F}"/>
              </a:ext>
            </a:extLst>
          </p:cNvPr>
          <p:cNvSpPr/>
          <p:nvPr/>
        </p:nvSpPr>
        <p:spPr>
          <a:xfrm>
            <a:off x="7017834" y="3219510"/>
            <a:ext cx="1090548" cy="1678898"/>
          </a:xfrm>
          <a:prstGeom prst="cube">
            <a:avLst>
              <a:gd name="adj" fmla="val 63678"/>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Cube 32">
            <a:extLst>
              <a:ext uri="{FF2B5EF4-FFF2-40B4-BE49-F238E27FC236}">
                <a16:creationId xmlns:a16="http://schemas.microsoft.com/office/drawing/2014/main" id="{49A18C56-C797-46BD-8B43-37F43F59F7F0}"/>
              </a:ext>
            </a:extLst>
          </p:cNvPr>
          <p:cNvSpPr/>
          <p:nvPr/>
        </p:nvSpPr>
        <p:spPr>
          <a:xfrm>
            <a:off x="8200635" y="4272794"/>
            <a:ext cx="1090548" cy="789497"/>
          </a:xfrm>
          <a:prstGeom prst="cube">
            <a:avLst>
              <a:gd name="adj" fmla="val 636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be 31">
            <a:extLst>
              <a:ext uri="{FF2B5EF4-FFF2-40B4-BE49-F238E27FC236}">
                <a16:creationId xmlns:a16="http://schemas.microsoft.com/office/drawing/2014/main" id="{D1BCB474-1A83-4125-90A9-E7EF8F4F4140}"/>
              </a:ext>
            </a:extLst>
          </p:cNvPr>
          <p:cNvSpPr/>
          <p:nvPr/>
        </p:nvSpPr>
        <p:spPr>
          <a:xfrm>
            <a:off x="8190376" y="3917791"/>
            <a:ext cx="1090548" cy="789497"/>
          </a:xfrm>
          <a:prstGeom prst="cube">
            <a:avLst>
              <a:gd name="adj" fmla="val 636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ube 30">
            <a:extLst>
              <a:ext uri="{FF2B5EF4-FFF2-40B4-BE49-F238E27FC236}">
                <a16:creationId xmlns:a16="http://schemas.microsoft.com/office/drawing/2014/main" id="{E5DC8594-1422-454C-B989-B75199E4F130}"/>
              </a:ext>
            </a:extLst>
          </p:cNvPr>
          <p:cNvSpPr/>
          <p:nvPr/>
        </p:nvSpPr>
        <p:spPr>
          <a:xfrm>
            <a:off x="8180116" y="3568650"/>
            <a:ext cx="1090548" cy="789497"/>
          </a:xfrm>
          <a:prstGeom prst="cube">
            <a:avLst>
              <a:gd name="adj" fmla="val 636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ube 28">
            <a:extLst>
              <a:ext uri="{FF2B5EF4-FFF2-40B4-BE49-F238E27FC236}">
                <a16:creationId xmlns:a16="http://schemas.microsoft.com/office/drawing/2014/main" id="{5F241999-43AA-47B8-80FE-67970702404B}"/>
              </a:ext>
            </a:extLst>
          </p:cNvPr>
          <p:cNvSpPr/>
          <p:nvPr/>
        </p:nvSpPr>
        <p:spPr>
          <a:xfrm>
            <a:off x="8169857" y="3219510"/>
            <a:ext cx="1090548" cy="789497"/>
          </a:xfrm>
          <a:prstGeom prst="cube">
            <a:avLst>
              <a:gd name="adj" fmla="val 63678"/>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ube 39">
            <a:extLst>
              <a:ext uri="{FF2B5EF4-FFF2-40B4-BE49-F238E27FC236}">
                <a16:creationId xmlns:a16="http://schemas.microsoft.com/office/drawing/2014/main" id="{0532E483-3539-4E98-A611-61729AD3E8E5}"/>
              </a:ext>
            </a:extLst>
          </p:cNvPr>
          <p:cNvSpPr/>
          <p:nvPr/>
        </p:nvSpPr>
        <p:spPr>
          <a:xfrm>
            <a:off x="9651727" y="5194494"/>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ube 40">
            <a:extLst>
              <a:ext uri="{FF2B5EF4-FFF2-40B4-BE49-F238E27FC236}">
                <a16:creationId xmlns:a16="http://schemas.microsoft.com/office/drawing/2014/main" id="{9011691F-C526-426A-98CD-30E174DB802B}"/>
              </a:ext>
            </a:extLst>
          </p:cNvPr>
          <p:cNvSpPr/>
          <p:nvPr/>
        </p:nvSpPr>
        <p:spPr>
          <a:xfrm>
            <a:off x="9651727" y="5030287"/>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ube 41">
            <a:extLst>
              <a:ext uri="{FF2B5EF4-FFF2-40B4-BE49-F238E27FC236}">
                <a16:creationId xmlns:a16="http://schemas.microsoft.com/office/drawing/2014/main" id="{BA99336C-265C-42E8-AC3D-F11EAF0D672E}"/>
              </a:ext>
            </a:extLst>
          </p:cNvPr>
          <p:cNvSpPr/>
          <p:nvPr/>
        </p:nvSpPr>
        <p:spPr>
          <a:xfrm>
            <a:off x="9651727" y="4720187"/>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Cube 42">
            <a:extLst>
              <a:ext uri="{FF2B5EF4-FFF2-40B4-BE49-F238E27FC236}">
                <a16:creationId xmlns:a16="http://schemas.microsoft.com/office/drawing/2014/main" id="{C5F3F6B4-368A-4A6E-88AE-13FFDFB4276E}"/>
              </a:ext>
            </a:extLst>
          </p:cNvPr>
          <p:cNvSpPr/>
          <p:nvPr/>
        </p:nvSpPr>
        <p:spPr>
          <a:xfrm>
            <a:off x="9651727" y="4555980"/>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Cube 43">
            <a:extLst>
              <a:ext uri="{FF2B5EF4-FFF2-40B4-BE49-F238E27FC236}">
                <a16:creationId xmlns:a16="http://schemas.microsoft.com/office/drawing/2014/main" id="{20E7BAB6-0644-43BD-882C-34A1A87B88F6}"/>
              </a:ext>
            </a:extLst>
          </p:cNvPr>
          <p:cNvSpPr/>
          <p:nvPr/>
        </p:nvSpPr>
        <p:spPr>
          <a:xfrm>
            <a:off x="9651727" y="4281784"/>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ube 44">
            <a:extLst>
              <a:ext uri="{FF2B5EF4-FFF2-40B4-BE49-F238E27FC236}">
                <a16:creationId xmlns:a16="http://schemas.microsoft.com/office/drawing/2014/main" id="{AA220AA1-CE15-4983-8596-A0CCB0E79BB3}"/>
              </a:ext>
            </a:extLst>
          </p:cNvPr>
          <p:cNvSpPr/>
          <p:nvPr/>
        </p:nvSpPr>
        <p:spPr>
          <a:xfrm>
            <a:off x="9651727" y="4117577"/>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Cube 34">
            <a:extLst>
              <a:ext uri="{FF2B5EF4-FFF2-40B4-BE49-F238E27FC236}">
                <a16:creationId xmlns:a16="http://schemas.microsoft.com/office/drawing/2014/main" id="{7D00B6ED-D0CF-42DE-919E-269758723DB2}"/>
              </a:ext>
            </a:extLst>
          </p:cNvPr>
          <p:cNvSpPr/>
          <p:nvPr/>
        </p:nvSpPr>
        <p:spPr>
          <a:xfrm>
            <a:off x="9651727" y="3760900"/>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ube 45">
            <a:extLst>
              <a:ext uri="{FF2B5EF4-FFF2-40B4-BE49-F238E27FC236}">
                <a16:creationId xmlns:a16="http://schemas.microsoft.com/office/drawing/2014/main" id="{45877AAE-CCAE-485E-98E5-9F89A7FB9D40}"/>
              </a:ext>
            </a:extLst>
          </p:cNvPr>
          <p:cNvSpPr/>
          <p:nvPr/>
        </p:nvSpPr>
        <p:spPr>
          <a:xfrm>
            <a:off x="9651727" y="3498349"/>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ube 46">
            <a:extLst>
              <a:ext uri="{FF2B5EF4-FFF2-40B4-BE49-F238E27FC236}">
                <a16:creationId xmlns:a16="http://schemas.microsoft.com/office/drawing/2014/main" id="{FD55BF27-1D13-442C-881D-6A26E5AF9C67}"/>
              </a:ext>
            </a:extLst>
          </p:cNvPr>
          <p:cNvSpPr/>
          <p:nvPr/>
        </p:nvSpPr>
        <p:spPr>
          <a:xfrm>
            <a:off x="9651727" y="3334142"/>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Cube 36">
            <a:extLst>
              <a:ext uri="{FF2B5EF4-FFF2-40B4-BE49-F238E27FC236}">
                <a16:creationId xmlns:a16="http://schemas.microsoft.com/office/drawing/2014/main" id="{5FDF10F5-76E9-4DE3-B6E9-12FDCA7D822F}"/>
              </a:ext>
            </a:extLst>
          </p:cNvPr>
          <p:cNvSpPr/>
          <p:nvPr/>
        </p:nvSpPr>
        <p:spPr>
          <a:xfrm>
            <a:off x="9651727" y="2935527"/>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ube 35">
            <a:extLst>
              <a:ext uri="{FF2B5EF4-FFF2-40B4-BE49-F238E27FC236}">
                <a16:creationId xmlns:a16="http://schemas.microsoft.com/office/drawing/2014/main" id="{165ED2FB-40D9-4492-9C77-44335C04E60D}"/>
              </a:ext>
            </a:extLst>
          </p:cNvPr>
          <p:cNvSpPr/>
          <p:nvPr/>
        </p:nvSpPr>
        <p:spPr>
          <a:xfrm>
            <a:off x="9651727" y="2756462"/>
            <a:ext cx="770941" cy="335938"/>
          </a:xfrm>
          <a:prstGeom prst="cube">
            <a:avLst>
              <a:gd name="adj" fmla="val 6655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Arrow Connector 47">
            <a:extLst>
              <a:ext uri="{FF2B5EF4-FFF2-40B4-BE49-F238E27FC236}">
                <a16:creationId xmlns:a16="http://schemas.microsoft.com/office/drawing/2014/main" id="{FB7F658C-9634-4BA5-AD05-AB88935FCBD8}"/>
              </a:ext>
            </a:extLst>
          </p:cNvPr>
          <p:cNvCxnSpPr>
            <a:stCxn id="4" idx="5"/>
            <a:endCxn id="10" idx="2"/>
          </p:cNvCxnSpPr>
          <p:nvPr/>
        </p:nvCxnSpPr>
        <p:spPr>
          <a:xfrm>
            <a:off x="2515842" y="3104228"/>
            <a:ext cx="673804" cy="1513506"/>
          </a:xfrm>
          <a:prstGeom prst="straightConnector1">
            <a:avLst/>
          </a:prstGeom>
          <a:ln w="12700">
            <a:solidFill>
              <a:schemeClr val="tx1"/>
            </a:solidFill>
            <a:headEnd type="oval"/>
            <a:tailEnd type="stealth"/>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6A40AA4-35AE-45F3-A82A-8814CB94126F}"/>
              </a:ext>
            </a:extLst>
          </p:cNvPr>
          <p:cNvCxnSpPr>
            <a:cxnSpLocks/>
            <a:stCxn id="6" idx="5"/>
            <a:endCxn id="10" idx="2"/>
          </p:cNvCxnSpPr>
          <p:nvPr/>
        </p:nvCxnSpPr>
        <p:spPr>
          <a:xfrm>
            <a:off x="2498863" y="3860660"/>
            <a:ext cx="690783" cy="757075"/>
          </a:xfrm>
          <a:prstGeom prst="straightConnector1">
            <a:avLst/>
          </a:prstGeom>
          <a:ln w="12700">
            <a:solidFill>
              <a:schemeClr val="tx1"/>
            </a:solidFill>
            <a:headEnd type="oval"/>
            <a:tailEnd type="stealth"/>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6C523BC1-1346-4C81-98F0-ABB31017DD9F}"/>
              </a:ext>
            </a:extLst>
          </p:cNvPr>
          <p:cNvCxnSpPr>
            <a:cxnSpLocks/>
            <a:stCxn id="7" idx="5"/>
            <a:endCxn id="10" idx="2"/>
          </p:cNvCxnSpPr>
          <p:nvPr/>
        </p:nvCxnSpPr>
        <p:spPr>
          <a:xfrm flipV="1">
            <a:off x="2498863" y="4617735"/>
            <a:ext cx="690783" cy="392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58" name="Straight Arrow Connector 57">
            <a:extLst>
              <a:ext uri="{FF2B5EF4-FFF2-40B4-BE49-F238E27FC236}">
                <a16:creationId xmlns:a16="http://schemas.microsoft.com/office/drawing/2014/main" id="{F7542883-A2EA-4FDD-BB26-913C9C3D1328}"/>
              </a:ext>
            </a:extLst>
          </p:cNvPr>
          <p:cNvCxnSpPr>
            <a:cxnSpLocks/>
            <a:stCxn id="10" idx="4"/>
            <a:endCxn id="11" idx="2"/>
          </p:cNvCxnSpPr>
          <p:nvPr/>
        </p:nvCxnSpPr>
        <p:spPr>
          <a:xfrm>
            <a:off x="3652803" y="4617735"/>
            <a:ext cx="444661" cy="0"/>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62" name="Straight Arrow Connector 61">
            <a:extLst>
              <a:ext uri="{FF2B5EF4-FFF2-40B4-BE49-F238E27FC236}">
                <a16:creationId xmlns:a16="http://schemas.microsoft.com/office/drawing/2014/main" id="{579E0A7A-DCD3-4E22-9E85-7B19437D64D8}"/>
              </a:ext>
            </a:extLst>
          </p:cNvPr>
          <p:cNvCxnSpPr>
            <a:cxnSpLocks/>
            <a:endCxn id="12" idx="2"/>
          </p:cNvCxnSpPr>
          <p:nvPr/>
        </p:nvCxnSpPr>
        <p:spPr>
          <a:xfrm>
            <a:off x="4721531" y="4617735"/>
            <a:ext cx="283752" cy="0"/>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69" name="Straight Arrow Connector 68">
            <a:extLst>
              <a:ext uri="{FF2B5EF4-FFF2-40B4-BE49-F238E27FC236}">
                <a16:creationId xmlns:a16="http://schemas.microsoft.com/office/drawing/2014/main" id="{709892DF-0957-445F-8DFE-597D2037BAC4}"/>
              </a:ext>
            </a:extLst>
          </p:cNvPr>
          <p:cNvCxnSpPr>
            <a:cxnSpLocks/>
            <a:stCxn id="11" idx="3"/>
            <a:endCxn id="18" idx="2"/>
          </p:cNvCxnSpPr>
          <p:nvPr/>
        </p:nvCxnSpPr>
        <p:spPr>
          <a:xfrm>
            <a:off x="4329043" y="4856065"/>
            <a:ext cx="370631" cy="61692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72" name="Straight Arrow Connector 71">
            <a:extLst>
              <a:ext uri="{FF2B5EF4-FFF2-40B4-BE49-F238E27FC236}">
                <a16:creationId xmlns:a16="http://schemas.microsoft.com/office/drawing/2014/main" id="{5BE328EB-5628-489C-8D49-109A96D24C29}"/>
              </a:ext>
            </a:extLst>
          </p:cNvPr>
          <p:cNvCxnSpPr>
            <a:cxnSpLocks/>
            <a:stCxn id="18" idx="4"/>
            <a:endCxn id="19" idx="2"/>
          </p:cNvCxnSpPr>
          <p:nvPr/>
        </p:nvCxnSpPr>
        <p:spPr>
          <a:xfrm>
            <a:off x="4822857" y="5472994"/>
            <a:ext cx="349829" cy="0"/>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77" name="Straight Arrow Connector 76">
            <a:extLst>
              <a:ext uri="{FF2B5EF4-FFF2-40B4-BE49-F238E27FC236}">
                <a16:creationId xmlns:a16="http://schemas.microsoft.com/office/drawing/2014/main" id="{4E06A54B-2FA1-42CB-8091-627A99B7ABDD}"/>
              </a:ext>
            </a:extLst>
          </p:cNvPr>
          <p:cNvCxnSpPr>
            <a:cxnSpLocks/>
            <a:endCxn id="20" idx="2"/>
          </p:cNvCxnSpPr>
          <p:nvPr/>
        </p:nvCxnSpPr>
        <p:spPr>
          <a:xfrm>
            <a:off x="5344569" y="5472994"/>
            <a:ext cx="301129" cy="0"/>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CDA31B29-F4B9-484C-92C5-E9F487AD3A91}"/>
              </a:ext>
            </a:extLst>
          </p:cNvPr>
          <p:cNvCxnSpPr>
            <a:cxnSpLocks/>
            <a:stCxn id="20" idx="4"/>
            <a:endCxn id="21" idx="2"/>
          </p:cNvCxnSpPr>
          <p:nvPr/>
        </p:nvCxnSpPr>
        <p:spPr>
          <a:xfrm flipV="1">
            <a:off x="5768881" y="5464609"/>
            <a:ext cx="267706" cy="838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91" name="Straight Arrow Connector 90">
            <a:extLst>
              <a:ext uri="{FF2B5EF4-FFF2-40B4-BE49-F238E27FC236}">
                <a16:creationId xmlns:a16="http://schemas.microsoft.com/office/drawing/2014/main" id="{F89F8C91-2D98-4245-B926-4535E1FA9656}"/>
              </a:ext>
            </a:extLst>
          </p:cNvPr>
          <p:cNvCxnSpPr>
            <a:cxnSpLocks/>
            <a:stCxn id="20" idx="3"/>
            <a:endCxn id="22" idx="0"/>
          </p:cNvCxnSpPr>
          <p:nvPr/>
        </p:nvCxnSpPr>
        <p:spPr>
          <a:xfrm flipH="1">
            <a:off x="5210458" y="5686605"/>
            <a:ext cx="496830" cy="26460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98" name="Straight Arrow Connector 97">
            <a:extLst>
              <a:ext uri="{FF2B5EF4-FFF2-40B4-BE49-F238E27FC236}">
                <a16:creationId xmlns:a16="http://schemas.microsoft.com/office/drawing/2014/main" id="{37EB9608-DCBE-43CE-9EE7-702496269668}"/>
              </a:ext>
            </a:extLst>
          </p:cNvPr>
          <p:cNvCxnSpPr>
            <a:cxnSpLocks/>
            <a:endCxn id="23" idx="2"/>
          </p:cNvCxnSpPr>
          <p:nvPr/>
        </p:nvCxnSpPr>
        <p:spPr>
          <a:xfrm flipV="1">
            <a:off x="5272049" y="6197032"/>
            <a:ext cx="291526" cy="3153"/>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04" name="Straight Arrow Connector 103">
            <a:extLst>
              <a:ext uri="{FF2B5EF4-FFF2-40B4-BE49-F238E27FC236}">
                <a16:creationId xmlns:a16="http://schemas.microsoft.com/office/drawing/2014/main" id="{D25281D2-45C6-4CC6-97C4-4CD5852E7CB1}"/>
              </a:ext>
            </a:extLst>
          </p:cNvPr>
          <p:cNvCxnSpPr>
            <a:cxnSpLocks/>
          </p:cNvCxnSpPr>
          <p:nvPr/>
        </p:nvCxnSpPr>
        <p:spPr>
          <a:xfrm flipV="1">
            <a:off x="5753169" y="6195846"/>
            <a:ext cx="291526" cy="3153"/>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05" name="Straight Arrow Connector 104">
            <a:extLst>
              <a:ext uri="{FF2B5EF4-FFF2-40B4-BE49-F238E27FC236}">
                <a16:creationId xmlns:a16="http://schemas.microsoft.com/office/drawing/2014/main" id="{06187589-B7C1-4905-B5C4-D135779FB424}"/>
              </a:ext>
            </a:extLst>
          </p:cNvPr>
          <p:cNvCxnSpPr>
            <a:cxnSpLocks/>
          </p:cNvCxnSpPr>
          <p:nvPr/>
        </p:nvCxnSpPr>
        <p:spPr>
          <a:xfrm flipV="1">
            <a:off x="6207700" y="6195846"/>
            <a:ext cx="291526" cy="3153"/>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06" name="Straight Arrow Connector 105">
            <a:extLst>
              <a:ext uri="{FF2B5EF4-FFF2-40B4-BE49-F238E27FC236}">
                <a16:creationId xmlns:a16="http://schemas.microsoft.com/office/drawing/2014/main" id="{BE92F7BC-6661-4196-B8ED-31A35498CB97}"/>
              </a:ext>
            </a:extLst>
          </p:cNvPr>
          <p:cNvCxnSpPr>
            <a:cxnSpLocks/>
            <a:stCxn id="21" idx="5"/>
            <a:endCxn id="28" idx="2"/>
          </p:cNvCxnSpPr>
          <p:nvPr/>
        </p:nvCxnSpPr>
        <p:spPr>
          <a:xfrm flipV="1">
            <a:off x="6200830" y="4406179"/>
            <a:ext cx="817004" cy="1021795"/>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08" name="Straight Arrow Connector 107">
            <a:extLst>
              <a:ext uri="{FF2B5EF4-FFF2-40B4-BE49-F238E27FC236}">
                <a16:creationId xmlns:a16="http://schemas.microsoft.com/office/drawing/2014/main" id="{AB23A637-701A-4635-8FD2-B622908C2F23}"/>
              </a:ext>
            </a:extLst>
          </p:cNvPr>
          <p:cNvCxnSpPr>
            <a:cxnSpLocks/>
            <a:stCxn id="25" idx="5"/>
            <a:endCxn id="28" idx="2"/>
          </p:cNvCxnSpPr>
          <p:nvPr/>
        </p:nvCxnSpPr>
        <p:spPr>
          <a:xfrm flipV="1">
            <a:off x="6667263" y="4406179"/>
            <a:ext cx="350571" cy="1754219"/>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11" name="Straight Arrow Connector 110">
            <a:extLst>
              <a:ext uri="{FF2B5EF4-FFF2-40B4-BE49-F238E27FC236}">
                <a16:creationId xmlns:a16="http://schemas.microsoft.com/office/drawing/2014/main" id="{1FA71D51-7038-4C8F-B35D-DB6C8C589948}"/>
              </a:ext>
            </a:extLst>
          </p:cNvPr>
          <p:cNvCxnSpPr>
            <a:cxnSpLocks/>
            <a:stCxn id="12" idx="5"/>
            <a:endCxn id="28" idx="2"/>
          </p:cNvCxnSpPr>
          <p:nvPr/>
        </p:nvCxnSpPr>
        <p:spPr>
          <a:xfrm flipV="1">
            <a:off x="5622826" y="4406179"/>
            <a:ext cx="1395008" cy="76287"/>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18" name="Straight Arrow Connector 117">
            <a:extLst>
              <a:ext uri="{FF2B5EF4-FFF2-40B4-BE49-F238E27FC236}">
                <a16:creationId xmlns:a16="http://schemas.microsoft.com/office/drawing/2014/main" id="{D7846ACE-140B-4C1F-A288-067E1B413520}"/>
              </a:ext>
            </a:extLst>
          </p:cNvPr>
          <p:cNvCxnSpPr>
            <a:cxnSpLocks/>
            <a:stCxn id="14" idx="3"/>
            <a:endCxn id="12" idx="0"/>
          </p:cNvCxnSpPr>
          <p:nvPr/>
        </p:nvCxnSpPr>
        <p:spPr>
          <a:xfrm>
            <a:off x="4972316" y="3902742"/>
            <a:ext cx="418931" cy="35556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22" name="Straight Arrow Connector 121">
            <a:extLst>
              <a:ext uri="{FF2B5EF4-FFF2-40B4-BE49-F238E27FC236}">
                <a16:creationId xmlns:a16="http://schemas.microsoft.com/office/drawing/2014/main" id="{929F4373-30AE-4F20-A76A-1A02202B17CD}"/>
              </a:ext>
            </a:extLst>
          </p:cNvPr>
          <p:cNvCxnSpPr>
            <a:cxnSpLocks/>
            <a:stCxn id="15" idx="3"/>
            <a:endCxn id="12" idx="0"/>
          </p:cNvCxnSpPr>
          <p:nvPr/>
        </p:nvCxnSpPr>
        <p:spPr>
          <a:xfrm>
            <a:off x="5281085" y="3902742"/>
            <a:ext cx="110162" cy="35556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25" name="Straight Arrow Connector 124">
            <a:extLst>
              <a:ext uri="{FF2B5EF4-FFF2-40B4-BE49-F238E27FC236}">
                <a16:creationId xmlns:a16="http://schemas.microsoft.com/office/drawing/2014/main" id="{D5898003-601C-4D6A-B570-8C77E58C7BAA}"/>
              </a:ext>
            </a:extLst>
          </p:cNvPr>
          <p:cNvCxnSpPr>
            <a:cxnSpLocks/>
            <a:stCxn id="17" idx="3"/>
            <a:endCxn id="10" idx="0"/>
          </p:cNvCxnSpPr>
          <p:nvPr/>
        </p:nvCxnSpPr>
        <p:spPr>
          <a:xfrm flipH="1">
            <a:off x="3575609" y="3771132"/>
            <a:ext cx="596" cy="48717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28" name="Straight Arrow Connector 127">
            <a:extLst>
              <a:ext uri="{FF2B5EF4-FFF2-40B4-BE49-F238E27FC236}">
                <a16:creationId xmlns:a16="http://schemas.microsoft.com/office/drawing/2014/main" id="{AA3B4468-E90C-44F9-8DC5-61B086A362B8}"/>
              </a:ext>
            </a:extLst>
          </p:cNvPr>
          <p:cNvCxnSpPr>
            <a:cxnSpLocks/>
          </p:cNvCxnSpPr>
          <p:nvPr/>
        </p:nvCxnSpPr>
        <p:spPr>
          <a:xfrm flipH="1">
            <a:off x="4431991" y="3771132"/>
            <a:ext cx="596" cy="48717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32" name="Straight Arrow Connector 131">
            <a:extLst>
              <a:ext uri="{FF2B5EF4-FFF2-40B4-BE49-F238E27FC236}">
                <a16:creationId xmlns:a16="http://schemas.microsoft.com/office/drawing/2014/main" id="{37D18CE7-908B-4F0B-9DCA-3D98FD81B1C3}"/>
              </a:ext>
            </a:extLst>
          </p:cNvPr>
          <p:cNvCxnSpPr>
            <a:cxnSpLocks/>
            <a:endCxn id="29" idx="2"/>
          </p:cNvCxnSpPr>
          <p:nvPr/>
        </p:nvCxnSpPr>
        <p:spPr>
          <a:xfrm flipV="1">
            <a:off x="7586304" y="3865627"/>
            <a:ext cx="583552" cy="430065"/>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34" name="Straight Arrow Connector 133">
            <a:extLst>
              <a:ext uri="{FF2B5EF4-FFF2-40B4-BE49-F238E27FC236}">
                <a16:creationId xmlns:a16="http://schemas.microsoft.com/office/drawing/2014/main" id="{8410672E-38BA-4684-A0EA-369C85E7A1DE}"/>
              </a:ext>
            </a:extLst>
          </p:cNvPr>
          <p:cNvCxnSpPr>
            <a:cxnSpLocks/>
            <a:endCxn id="31" idx="2"/>
          </p:cNvCxnSpPr>
          <p:nvPr/>
        </p:nvCxnSpPr>
        <p:spPr>
          <a:xfrm flipV="1">
            <a:off x="7573672" y="4214767"/>
            <a:ext cx="606444" cy="10291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37" name="Straight Arrow Connector 136">
            <a:extLst>
              <a:ext uri="{FF2B5EF4-FFF2-40B4-BE49-F238E27FC236}">
                <a16:creationId xmlns:a16="http://schemas.microsoft.com/office/drawing/2014/main" id="{150880BD-E0ED-409F-9955-5D1C94F8CDBC}"/>
              </a:ext>
            </a:extLst>
          </p:cNvPr>
          <p:cNvCxnSpPr>
            <a:cxnSpLocks/>
            <a:endCxn id="32" idx="2"/>
          </p:cNvCxnSpPr>
          <p:nvPr/>
        </p:nvCxnSpPr>
        <p:spPr>
          <a:xfrm>
            <a:off x="7573672" y="4317685"/>
            <a:ext cx="616704" cy="246222"/>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40" name="Straight Arrow Connector 139">
            <a:extLst>
              <a:ext uri="{FF2B5EF4-FFF2-40B4-BE49-F238E27FC236}">
                <a16:creationId xmlns:a16="http://schemas.microsoft.com/office/drawing/2014/main" id="{12631276-8EF4-4EDC-BB56-A28FD44C192D}"/>
              </a:ext>
            </a:extLst>
          </p:cNvPr>
          <p:cNvCxnSpPr>
            <a:cxnSpLocks/>
            <a:endCxn id="33" idx="2"/>
          </p:cNvCxnSpPr>
          <p:nvPr/>
        </p:nvCxnSpPr>
        <p:spPr>
          <a:xfrm>
            <a:off x="7573672" y="4321092"/>
            <a:ext cx="626963" cy="59781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43" name="Straight Arrow Connector 142">
            <a:extLst>
              <a:ext uri="{FF2B5EF4-FFF2-40B4-BE49-F238E27FC236}">
                <a16:creationId xmlns:a16="http://schemas.microsoft.com/office/drawing/2014/main" id="{443ABD3D-CA3A-47ED-9C58-D27BC0F11E01}"/>
              </a:ext>
            </a:extLst>
          </p:cNvPr>
          <p:cNvCxnSpPr>
            <a:cxnSpLocks/>
            <a:stCxn id="33" idx="5"/>
            <a:endCxn id="43" idx="2"/>
          </p:cNvCxnSpPr>
          <p:nvPr/>
        </p:nvCxnSpPr>
        <p:spPr>
          <a:xfrm>
            <a:off x="9291183" y="4416175"/>
            <a:ext cx="360544" cy="419557"/>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45" name="Straight Arrow Connector 144">
            <a:extLst>
              <a:ext uri="{FF2B5EF4-FFF2-40B4-BE49-F238E27FC236}">
                <a16:creationId xmlns:a16="http://schemas.microsoft.com/office/drawing/2014/main" id="{F9C01956-2EF7-4A6E-A3C9-A3714DA4E660}"/>
              </a:ext>
            </a:extLst>
          </p:cNvPr>
          <p:cNvCxnSpPr>
            <a:cxnSpLocks/>
            <a:stCxn id="32" idx="5"/>
            <a:endCxn id="45" idx="2"/>
          </p:cNvCxnSpPr>
          <p:nvPr/>
        </p:nvCxnSpPr>
        <p:spPr>
          <a:xfrm>
            <a:off x="9280924" y="4061171"/>
            <a:ext cx="370803" cy="336158"/>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47" name="Straight Arrow Connector 146">
            <a:extLst>
              <a:ext uri="{FF2B5EF4-FFF2-40B4-BE49-F238E27FC236}">
                <a16:creationId xmlns:a16="http://schemas.microsoft.com/office/drawing/2014/main" id="{7D71F999-DFF3-420A-AD69-1628030A31CB}"/>
              </a:ext>
            </a:extLst>
          </p:cNvPr>
          <p:cNvCxnSpPr>
            <a:cxnSpLocks/>
            <a:stCxn id="29" idx="5"/>
            <a:endCxn id="36" idx="2"/>
          </p:cNvCxnSpPr>
          <p:nvPr/>
        </p:nvCxnSpPr>
        <p:spPr>
          <a:xfrm flipV="1">
            <a:off x="9260404" y="3036214"/>
            <a:ext cx="391322" cy="326677"/>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48" name="Straight Arrow Connector 147">
            <a:extLst>
              <a:ext uri="{FF2B5EF4-FFF2-40B4-BE49-F238E27FC236}">
                <a16:creationId xmlns:a16="http://schemas.microsoft.com/office/drawing/2014/main" id="{F1F74C78-32D8-4298-9D93-C7AD553A45D1}"/>
              </a:ext>
            </a:extLst>
          </p:cNvPr>
          <p:cNvCxnSpPr>
            <a:cxnSpLocks/>
            <a:stCxn id="32" idx="5"/>
            <a:endCxn id="44" idx="2"/>
          </p:cNvCxnSpPr>
          <p:nvPr/>
        </p:nvCxnSpPr>
        <p:spPr>
          <a:xfrm>
            <a:off x="9280924" y="4061171"/>
            <a:ext cx="370803" cy="500365"/>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52" name="Straight Arrow Connector 151">
            <a:extLst>
              <a:ext uri="{FF2B5EF4-FFF2-40B4-BE49-F238E27FC236}">
                <a16:creationId xmlns:a16="http://schemas.microsoft.com/office/drawing/2014/main" id="{BA312ECF-16A4-4ECE-8B49-E2B3A53026B9}"/>
              </a:ext>
            </a:extLst>
          </p:cNvPr>
          <p:cNvCxnSpPr>
            <a:cxnSpLocks/>
            <a:stCxn id="29" idx="5"/>
            <a:endCxn id="37" idx="2"/>
          </p:cNvCxnSpPr>
          <p:nvPr/>
        </p:nvCxnSpPr>
        <p:spPr>
          <a:xfrm flipV="1">
            <a:off x="9260404" y="3215279"/>
            <a:ext cx="391322" cy="147612"/>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55" name="Straight Arrow Connector 154">
            <a:extLst>
              <a:ext uri="{FF2B5EF4-FFF2-40B4-BE49-F238E27FC236}">
                <a16:creationId xmlns:a16="http://schemas.microsoft.com/office/drawing/2014/main" id="{664C5B3B-AEB6-40C5-BEFC-0A1005DD85F9}"/>
              </a:ext>
            </a:extLst>
          </p:cNvPr>
          <p:cNvCxnSpPr>
            <a:cxnSpLocks/>
            <a:stCxn id="31" idx="5"/>
          </p:cNvCxnSpPr>
          <p:nvPr/>
        </p:nvCxnSpPr>
        <p:spPr>
          <a:xfrm flipV="1">
            <a:off x="9270664" y="3593835"/>
            <a:ext cx="369912" cy="118196"/>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64" name="Straight Arrow Connector 163">
            <a:extLst>
              <a:ext uri="{FF2B5EF4-FFF2-40B4-BE49-F238E27FC236}">
                <a16:creationId xmlns:a16="http://schemas.microsoft.com/office/drawing/2014/main" id="{ED9D58E2-23AD-46F7-A4C0-4F34B748AB5D}"/>
              </a:ext>
            </a:extLst>
          </p:cNvPr>
          <p:cNvCxnSpPr>
            <a:cxnSpLocks/>
            <a:stCxn id="33" idx="5"/>
            <a:endCxn id="42" idx="2"/>
          </p:cNvCxnSpPr>
          <p:nvPr/>
        </p:nvCxnSpPr>
        <p:spPr>
          <a:xfrm>
            <a:off x="9291183" y="4416175"/>
            <a:ext cx="360544" cy="58376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67" name="Straight Arrow Connector 166">
            <a:extLst>
              <a:ext uri="{FF2B5EF4-FFF2-40B4-BE49-F238E27FC236}">
                <a16:creationId xmlns:a16="http://schemas.microsoft.com/office/drawing/2014/main" id="{418BEE0F-FB08-432E-88FF-6DDC28DD651F}"/>
              </a:ext>
            </a:extLst>
          </p:cNvPr>
          <p:cNvCxnSpPr>
            <a:cxnSpLocks/>
            <a:stCxn id="31" idx="5"/>
            <a:endCxn id="46" idx="2"/>
          </p:cNvCxnSpPr>
          <p:nvPr/>
        </p:nvCxnSpPr>
        <p:spPr>
          <a:xfrm>
            <a:off x="9270664" y="3712031"/>
            <a:ext cx="381063" cy="66070"/>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70" name="Straight Arrow Connector 169">
            <a:extLst>
              <a:ext uri="{FF2B5EF4-FFF2-40B4-BE49-F238E27FC236}">
                <a16:creationId xmlns:a16="http://schemas.microsoft.com/office/drawing/2014/main" id="{7EE8D29D-6FC5-4E46-B70E-2D03BEB0477E}"/>
              </a:ext>
            </a:extLst>
          </p:cNvPr>
          <p:cNvCxnSpPr>
            <a:cxnSpLocks/>
            <a:stCxn id="31" idx="5"/>
            <a:endCxn id="35" idx="2"/>
          </p:cNvCxnSpPr>
          <p:nvPr/>
        </p:nvCxnSpPr>
        <p:spPr>
          <a:xfrm>
            <a:off x="9270664" y="3712031"/>
            <a:ext cx="381063" cy="328621"/>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73" name="Straight Arrow Connector 172">
            <a:extLst>
              <a:ext uri="{FF2B5EF4-FFF2-40B4-BE49-F238E27FC236}">
                <a16:creationId xmlns:a16="http://schemas.microsoft.com/office/drawing/2014/main" id="{DAA75A46-CE93-472B-9AF0-6E5200882753}"/>
              </a:ext>
            </a:extLst>
          </p:cNvPr>
          <p:cNvCxnSpPr>
            <a:cxnSpLocks/>
            <a:stCxn id="33" idx="5"/>
            <a:endCxn id="41" idx="2"/>
          </p:cNvCxnSpPr>
          <p:nvPr/>
        </p:nvCxnSpPr>
        <p:spPr>
          <a:xfrm>
            <a:off x="9291183" y="4416175"/>
            <a:ext cx="360544" cy="893864"/>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cxnSp>
        <p:nvCxnSpPr>
          <p:cNvPr id="188" name="Straight Arrow Connector 187">
            <a:extLst>
              <a:ext uri="{FF2B5EF4-FFF2-40B4-BE49-F238E27FC236}">
                <a16:creationId xmlns:a16="http://schemas.microsoft.com/office/drawing/2014/main" id="{7AF5FC1B-E776-48BF-8DE3-654995C31714}"/>
              </a:ext>
            </a:extLst>
          </p:cNvPr>
          <p:cNvCxnSpPr>
            <a:cxnSpLocks/>
            <a:stCxn id="11" idx="3"/>
            <a:endCxn id="16" idx="0"/>
          </p:cNvCxnSpPr>
          <p:nvPr/>
        </p:nvCxnSpPr>
        <p:spPr>
          <a:xfrm flipH="1">
            <a:off x="4226119" y="4856065"/>
            <a:ext cx="102924" cy="380503"/>
          </a:xfrm>
          <a:prstGeom prst="straightConnector1">
            <a:avLst/>
          </a:prstGeom>
          <a:ln w="12700">
            <a:solidFill>
              <a:schemeClr val="tx1"/>
            </a:solidFill>
            <a:headEnd type="diamond" w="med" len="med"/>
            <a:tailEnd type="triangle" w="med" len="med"/>
          </a:ln>
        </p:spPr>
        <p:style>
          <a:lnRef idx="1">
            <a:schemeClr val="dk1"/>
          </a:lnRef>
          <a:fillRef idx="0">
            <a:schemeClr val="dk1"/>
          </a:fillRef>
          <a:effectRef idx="0">
            <a:schemeClr val="dk1"/>
          </a:effectRef>
          <a:fontRef idx="minor">
            <a:schemeClr val="tx1"/>
          </a:fontRef>
        </p:style>
      </p:cxnSp>
      <p:sp>
        <p:nvSpPr>
          <p:cNvPr id="109" name="Flowchart: Document 108">
            <a:extLst>
              <a:ext uri="{FF2B5EF4-FFF2-40B4-BE49-F238E27FC236}">
                <a16:creationId xmlns:a16="http://schemas.microsoft.com/office/drawing/2014/main" id="{D218066F-1D80-480F-9713-2125DB79DBF1}"/>
              </a:ext>
            </a:extLst>
          </p:cNvPr>
          <p:cNvSpPr/>
          <p:nvPr/>
        </p:nvSpPr>
        <p:spPr>
          <a:xfrm>
            <a:off x="4576699" y="1966854"/>
            <a:ext cx="1500545" cy="731520"/>
          </a:xfrm>
          <a:prstGeom prst="flowChartDocumen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processing history</a:t>
            </a:r>
          </a:p>
        </p:txBody>
      </p:sp>
      <p:sp>
        <p:nvSpPr>
          <p:cNvPr id="196" name="Flowchart: Document 195">
            <a:extLst>
              <a:ext uri="{FF2B5EF4-FFF2-40B4-BE49-F238E27FC236}">
                <a16:creationId xmlns:a16="http://schemas.microsoft.com/office/drawing/2014/main" id="{202F91C9-D0F4-4F4B-8763-495A2ADCC5A2}"/>
              </a:ext>
            </a:extLst>
          </p:cNvPr>
          <p:cNvSpPr/>
          <p:nvPr/>
        </p:nvSpPr>
        <p:spPr>
          <a:xfrm>
            <a:off x="6291946" y="1966854"/>
            <a:ext cx="1500545" cy="731520"/>
          </a:xfrm>
          <a:prstGeom prst="flowChartDocumen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amount manufactured</a:t>
            </a:r>
          </a:p>
        </p:txBody>
      </p:sp>
      <p:sp>
        <p:nvSpPr>
          <p:cNvPr id="197" name="Flowchart: Document 196">
            <a:extLst>
              <a:ext uri="{FF2B5EF4-FFF2-40B4-BE49-F238E27FC236}">
                <a16:creationId xmlns:a16="http://schemas.microsoft.com/office/drawing/2014/main" id="{DCEAC5A3-1455-4EF5-9DC4-4C42ED0AEECE}"/>
              </a:ext>
            </a:extLst>
          </p:cNvPr>
          <p:cNvSpPr/>
          <p:nvPr/>
        </p:nvSpPr>
        <p:spPr>
          <a:xfrm>
            <a:off x="8007193" y="1966854"/>
            <a:ext cx="1500545" cy="731520"/>
          </a:xfrm>
          <a:prstGeom prst="flowChartDocumen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amount distributed</a:t>
            </a:r>
          </a:p>
        </p:txBody>
      </p:sp>
      <p:sp>
        <p:nvSpPr>
          <p:cNvPr id="198" name="Flowchart: Document 197">
            <a:extLst>
              <a:ext uri="{FF2B5EF4-FFF2-40B4-BE49-F238E27FC236}">
                <a16:creationId xmlns:a16="http://schemas.microsoft.com/office/drawing/2014/main" id="{D71F44BF-CDDD-4253-9094-6012C18618BC}"/>
              </a:ext>
            </a:extLst>
          </p:cNvPr>
          <p:cNvSpPr/>
          <p:nvPr/>
        </p:nvSpPr>
        <p:spPr>
          <a:xfrm>
            <a:off x="2861452" y="1966854"/>
            <a:ext cx="1500545" cy="731520"/>
          </a:xfrm>
          <a:prstGeom prst="flowChartDocumen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purchasing information </a:t>
            </a:r>
          </a:p>
        </p:txBody>
      </p:sp>
      <p:sp>
        <p:nvSpPr>
          <p:cNvPr id="136" name="Rectangle 135">
            <a:extLst>
              <a:ext uri="{FF2B5EF4-FFF2-40B4-BE49-F238E27FC236}">
                <a16:creationId xmlns:a16="http://schemas.microsoft.com/office/drawing/2014/main" id="{F1EF4E6A-CB03-4F72-9690-5822628608A0}"/>
              </a:ext>
            </a:extLst>
          </p:cNvPr>
          <p:cNvSpPr/>
          <p:nvPr/>
        </p:nvSpPr>
        <p:spPr>
          <a:xfrm>
            <a:off x="2782846" y="1179780"/>
            <a:ext cx="3997899" cy="738664"/>
          </a:xfrm>
          <a:prstGeom prst="rect">
            <a:avLst/>
          </a:prstGeom>
          <a:noFill/>
        </p:spPr>
        <p:txBody>
          <a:bodyPr wrap="square" lIns="91440" tIns="45720" rIns="91440" bIns="45720">
            <a:spAutoFit/>
          </a:bodyPr>
          <a:lstStyle/>
          <a:p>
            <a:r>
              <a:rPr lang="en-US" sz="2400" b="0" cap="none" spc="0" dirty="0">
                <a:ln w="0"/>
                <a:solidFill>
                  <a:schemeClr val="tx1"/>
                </a:solidFill>
                <a:effectLst>
                  <a:outerShdw blurRad="38100" dist="19050" dir="2700000" algn="tl" rotWithShape="0">
                    <a:schemeClr val="dk1">
                      <a:alpha val="40000"/>
                    </a:schemeClr>
                  </a:outerShdw>
                </a:effectLst>
              </a:rPr>
              <a:t>TRACEABILITY: </a:t>
            </a:r>
          </a:p>
          <a:p>
            <a:r>
              <a:rPr lang="en-US" dirty="0">
                <a:ln w="0"/>
                <a:effectLst>
                  <a:outerShdw blurRad="38100" dist="19050" dir="2700000" algn="tl" rotWithShape="0">
                    <a:schemeClr val="dk1">
                      <a:alpha val="40000"/>
                    </a:schemeClr>
                  </a:outerShdw>
                </a:effectLst>
              </a:rPr>
              <a:t>ability to trace </a:t>
            </a:r>
            <a:r>
              <a:rPr lang="en-US" b="0" cap="none" spc="0" dirty="0">
                <a:ln w="0"/>
                <a:solidFill>
                  <a:schemeClr val="tx1"/>
                </a:solidFill>
                <a:effectLst>
                  <a:outerShdw blurRad="38100" dist="19050" dir="2700000" algn="tl" rotWithShape="0">
                    <a:schemeClr val="dk1">
                      <a:alpha val="40000"/>
                    </a:schemeClr>
                  </a:outerShdw>
                </a:effectLst>
              </a:rPr>
              <a:t>the history of each device</a:t>
            </a:r>
          </a:p>
        </p:txBody>
      </p:sp>
    </p:spTree>
    <p:extLst>
      <p:ext uri="{BB962C8B-B14F-4D97-AF65-F5344CB8AC3E}">
        <p14:creationId xmlns:p14="http://schemas.microsoft.com/office/powerpoint/2010/main" val="421573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2983</TotalTime>
  <Words>178</Words>
  <Application>Microsoft Office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Cara Wilcox</dc:creator>
  <cp:lastModifiedBy>Cara Wilcox</cp:lastModifiedBy>
  <cp:revision>10</cp:revision>
  <dcterms:created xsi:type="dcterms:W3CDTF">2021-04-23T03:28:34Z</dcterms:created>
  <dcterms:modified xsi:type="dcterms:W3CDTF">2021-04-25T05:12:30Z</dcterms:modified>
</cp:coreProperties>
</file>