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29453-A8DC-43D4-9BF9-EEADA63E328E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CF3E-12DC-42F6-9228-542BFEAFA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3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NextSeq 550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844B3D-912F-4123-A0DC-C623B013E7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6CDD3-C89C-4ECF-9D5F-C3B2A7B6D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EC6DB-5B23-44CA-A071-9BF645F29C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F622E-0B7A-4E72-854F-13B9D92D2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303F-DA4A-4AA0-AB41-D784BE0640D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3C43B-0408-40B4-8C64-93531D026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C57C8-F3FF-40D8-89E9-8F9078409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E0B9-804B-4F0E-9ABC-1CFDBFBF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8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D589F-B460-41DB-BEFD-C8F07FFAB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641B1E-962F-4BC3-A5B2-F2AB66261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C0BA2-E7DC-4C6A-A51F-5D61C35E2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303F-DA4A-4AA0-AB41-D784BE0640D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9CD35-5E83-47DE-BD01-AAD2F71ED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0E001-4E21-413A-AE65-28C2946E6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E0B9-804B-4F0E-9ABC-1CFDBFBF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57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0DDE0-C2F1-474C-ADB1-5AACE320DE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87147E-7CB7-4B2D-AECF-AF799E591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FB50F-5F88-4016-A626-DA4B458ED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303F-DA4A-4AA0-AB41-D784BE0640D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8EF48-0A76-4E5F-BE28-184AE4FA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13EC1-2B7E-43B4-B362-944D1F579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E0B9-804B-4F0E-9ABC-1CFDBFBF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77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3C65A-ABDB-4895-A85D-1FE1FC942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7B0B5-4EE5-4FF6-90D0-20573AE8B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921C4-4457-46CD-AF5C-55867A0E7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303F-DA4A-4AA0-AB41-D784BE0640D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707F8-9880-4BA9-91E0-2F24F9F36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DA0CF-3A06-4183-B616-D660CD69F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E0B9-804B-4F0E-9ABC-1CFDBFBF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3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2C6EE-C053-445A-B104-71E78B28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88ED98-54A5-42A4-905D-1F7018AF6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95F3E-9C9E-4C75-BCFA-31F87967E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303F-DA4A-4AA0-AB41-D784BE0640D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FB19C-530B-4515-8785-8D61AF3C1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C4AC8-B4CE-4625-A644-23F36B177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E0B9-804B-4F0E-9ABC-1CFDBFBF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30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3C3FD-2A7C-4AC0-8178-5E53E51CB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757EA5-ADCB-4F26-8AA4-D0A870492A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306782-1A92-4A6E-AC0B-6A08B22BA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92578-8146-4F48-B677-63CA181EA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303F-DA4A-4AA0-AB41-D784BE0640D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F9F642-415C-4B04-BA6F-02E642C3D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41356-3CA2-4EB4-804F-12F8BDE5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E0B9-804B-4F0E-9ABC-1CFDBFBF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89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273B0-1F37-4EBF-89AA-C076B4EC2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FBE0A1-075B-454E-88E0-35DF16AE1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1F260-6DA7-4F62-A20B-56E4BC77E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B9544C-B518-4561-B29A-AA188C2703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6EBBDD-F3AB-448E-A1EA-033310393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C786F4-0579-456E-9400-5E2A630FA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303F-DA4A-4AA0-AB41-D784BE0640D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333865-8F11-40CF-9ADF-69884869A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2DBB71-DD0A-4902-BA8E-660A4508E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E0B9-804B-4F0E-9ABC-1CFDBFBF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6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F5A35-A814-4D8B-A18B-EB92D2D0E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3B4029-8AF7-4CAE-AA54-CE74CF7A3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303F-DA4A-4AA0-AB41-D784BE0640D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8299D2-357D-464C-844F-78524D4BA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9D4252-F2DB-43F6-BA6B-0DF4FF7DC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E0B9-804B-4F0E-9ABC-1CFDBFBF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684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2EE660-F084-430E-9824-048110C09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303F-DA4A-4AA0-AB41-D784BE0640D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E926BE-DA30-4254-B4ED-4496C54A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1EBB8-29B7-4CDC-ADB6-CCF246383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E0B9-804B-4F0E-9ABC-1CFDBFBF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60352-970D-4176-90E7-F7D460BB6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C006F-1967-4F1F-A5E0-E2D06888A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CE7D6B-7779-4964-B2D9-177953167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7A6AD8-79F8-4E1C-B815-7473093C8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303F-DA4A-4AA0-AB41-D784BE0640D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CF84A-89F8-4DE9-8A2A-7232C5AD1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C1A38-6203-4CC7-BD88-CC1EE11D1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E0B9-804B-4F0E-9ABC-1CFDBFBF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07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875A1-1A50-4B30-A8CE-9CC55B082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5C0-2E0B-444B-814B-096265A769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A8E776-D78A-48CA-B8D4-B385BEB1B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0B6F2B-63A0-4FB0-B0CE-6F6133E1E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7303F-DA4A-4AA0-AB41-D784BE0640D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F8E1DB-D1CF-4F74-ADF1-41D2B20D7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E331E-226C-4976-AE26-18A6447F8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9E0B9-804B-4F0E-9ABC-1CFDBFBF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5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449780-A019-4664-B856-EF265AC42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8C734-785F-4CB5-95B6-CCF547A51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18EE2-7CF0-4C7D-B24E-817F2B42B1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7303F-DA4A-4AA0-AB41-D784BE0640D2}" type="datetimeFigureOut">
              <a:rPr lang="en-US" smtClean="0"/>
              <a:t>4/22/2021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5E310-A751-47F6-8ED8-3C5D7A11FE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D3A6D-E13C-4A4D-96D2-3051D5ADC1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9E0B9-804B-4F0E-9ABC-1CFDBFBF0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0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034D94E-E5E4-40B6-800E-7C45093AB69F}"/>
              </a:ext>
            </a:extLst>
          </p:cNvPr>
          <p:cNvGrpSpPr/>
          <p:nvPr/>
        </p:nvGrpSpPr>
        <p:grpSpPr>
          <a:xfrm>
            <a:off x="3378350" y="559737"/>
            <a:ext cx="5957474" cy="5536754"/>
            <a:chOff x="3378350" y="559737"/>
            <a:chExt cx="5957474" cy="5536754"/>
          </a:xfrm>
        </p:grpSpPr>
        <p:sp>
          <p:nvSpPr>
            <p:cNvPr id="45" name="Flowchart: Connector 44">
              <a:extLst>
                <a:ext uri="{FF2B5EF4-FFF2-40B4-BE49-F238E27FC236}">
                  <a16:creationId xmlns:a16="http://schemas.microsoft.com/office/drawing/2014/main" id="{F97DCEDB-9F0B-439C-8A9E-C8C4A0BDEAA2}"/>
                </a:ext>
              </a:extLst>
            </p:cNvPr>
            <p:cNvSpPr/>
            <p:nvPr/>
          </p:nvSpPr>
          <p:spPr>
            <a:xfrm>
              <a:off x="3871719" y="5810426"/>
              <a:ext cx="414364" cy="108498"/>
            </a:xfrm>
            <a:prstGeom prst="flowChartConnector">
              <a:avLst/>
            </a:prstGeom>
            <a:solidFill>
              <a:srgbClr val="1A1A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lowchart: Connector 45">
              <a:extLst>
                <a:ext uri="{FF2B5EF4-FFF2-40B4-BE49-F238E27FC236}">
                  <a16:creationId xmlns:a16="http://schemas.microsoft.com/office/drawing/2014/main" id="{097C862D-2C5D-4822-B515-96FAC1B961C7}"/>
                </a:ext>
              </a:extLst>
            </p:cNvPr>
            <p:cNvSpPr/>
            <p:nvPr/>
          </p:nvSpPr>
          <p:spPr>
            <a:xfrm>
              <a:off x="7732053" y="5987993"/>
              <a:ext cx="414364" cy="108498"/>
            </a:xfrm>
            <a:prstGeom prst="flowChartConnector">
              <a:avLst/>
            </a:prstGeom>
            <a:solidFill>
              <a:srgbClr val="1A1A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A316193-A320-4231-9F3B-7AA9585A6575}"/>
                </a:ext>
              </a:extLst>
            </p:cNvPr>
            <p:cNvSpPr/>
            <p:nvPr/>
          </p:nvSpPr>
          <p:spPr>
            <a:xfrm>
              <a:off x="3378350" y="559737"/>
              <a:ext cx="5957474" cy="5472546"/>
            </a:xfrm>
            <a:custGeom>
              <a:avLst/>
              <a:gdLst>
                <a:gd name="connsiteX0" fmla="*/ 5278601 w 5957474"/>
                <a:gd name="connsiteY0" fmla="*/ 0 h 5472546"/>
                <a:gd name="connsiteX1" fmla="*/ 5444856 w 5957474"/>
                <a:gd name="connsiteY1" fmla="*/ 96982 h 5472546"/>
                <a:gd name="connsiteX2" fmla="*/ 5527983 w 5957474"/>
                <a:gd name="connsiteY2" fmla="*/ 249382 h 5472546"/>
                <a:gd name="connsiteX3" fmla="*/ 5943620 w 5957474"/>
                <a:gd name="connsiteY3" fmla="*/ 942109 h 5472546"/>
                <a:gd name="connsiteX4" fmla="*/ 5957474 w 5957474"/>
                <a:gd name="connsiteY4" fmla="*/ 4655128 h 5472546"/>
                <a:gd name="connsiteX5" fmla="*/ 5915911 w 5957474"/>
                <a:gd name="connsiteY5" fmla="*/ 4752109 h 5472546"/>
                <a:gd name="connsiteX6" fmla="*/ 5306311 w 5957474"/>
                <a:gd name="connsiteY6" fmla="*/ 5306291 h 5472546"/>
                <a:gd name="connsiteX7" fmla="*/ 5306311 w 5957474"/>
                <a:gd name="connsiteY7" fmla="*/ 5403273 h 5472546"/>
                <a:gd name="connsiteX8" fmla="*/ 5056929 w 5957474"/>
                <a:gd name="connsiteY8" fmla="*/ 5458691 h 5472546"/>
                <a:gd name="connsiteX9" fmla="*/ 4904529 w 5957474"/>
                <a:gd name="connsiteY9" fmla="*/ 5472546 h 5472546"/>
                <a:gd name="connsiteX10" fmla="*/ 194719 w 5957474"/>
                <a:gd name="connsiteY10" fmla="*/ 5231259 h 5472546"/>
                <a:gd name="connsiteX11" fmla="*/ 186931 w 5957474"/>
                <a:gd name="connsiteY11" fmla="*/ 5224651 h 5472546"/>
                <a:gd name="connsiteX12" fmla="*/ 174546 w 5957474"/>
                <a:gd name="connsiteY12" fmla="*/ 5219719 h 5472546"/>
                <a:gd name="connsiteX13" fmla="*/ 146955 w 5957474"/>
                <a:gd name="connsiteY13" fmla="*/ 5196062 h 5472546"/>
                <a:gd name="connsiteX14" fmla="*/ 146931 w 5957474"/>
                <a:gd name="connsiteY14" fmla="*/ 5196035 h 5472546"/>
                <a:gd name="connsiteX15" fmla="*/ 118163 w 5957474"/>
                <a:gd name="connsiteY15" fmla="*/ 5163171 h 5472546"/>
                <a:gd name="connsiteX16" fmla="*/ 44277 w 5957474"/>
                <a:gd name="connsiteY16" fmla="*/ 5056078 h 5472546"/>
                <a:gd name="connsiteX17" fmla="*/ 38288 w 5957474"/>
                <a:gd name="connsiteY17" fmla="*/ 5046234 h 5472546"/>
                <a:gd name="connsiteX18" fmla="*/ 38288 w 5957474"/>
                <a:gd name="connsiteY18" fmla="*/ 5046233 h 5472546"/>
                <a:gd name="connsiteX19" fmla="*/ 38289 w 5957474"/>
                <a:gd name="connsiteY19" fmla="*/ 5046235 h 5472546"/>
                <a:gd name="connsiteX20" fmla="*/ 30381 w 5957474"/>
                <a:gd name="connsiteY20" fmla="*/ 5033237 h 5472546"/>
                <a:gd name="connsiteX21" fmla="*/ 25134 w 5957474"/>
                <a:gd name="connsiteY21" fmla="*/ 5024655 h 5472546"/>
                <a:gd name="connsiteX22" fmla="*/ 25135 w 5957474"/>
                <a:gd name="connsiteY22" fmla="*/ 5024656 h 5472546"/>
                <a:gd name="connsiteX23" fmla="*/ 25133 w 5957474"/>
                <a:gd name="connsiteY23" fmla="*/ 5024654 h 5472546"/>
                <a:gd name="connsiteX24" fmla="*/ 29545 w 5957474"/>
                <a:gd name="connsiteY24" fmla="*/ 5036266 h 5472546"/>
                <a:gd name="connsiteX25" fmla="*/ 21451 w 5957474"/>
                <a:gd name="connsiteY25" fmla="*/ 5027036 h 5472546"/>
                <a:gd name="connsiteX26" fmla="*/ 20 w 5957474"/>
                <a:gd name="connsiteY26" fmla="*/ 2576946 h 5472546"/>
                <a:gd name="connsiteX27" fmla="*/ 41583 w 5957474"/>
                <a:gd name="connsiteY27" fmla="*/ 2410691 h 5472546"/>
                <a:gd name="connsiteX28" fmla="*/ 180129 w 5957474"/>
                <a:gd name="connsiteY28" fmla="*/ 2272146 h 5472546"/>
                <a:gd name="connsiteX29" fmla="*/ 554201 w 5957474"/>
                <a:gd name="connsiteY29" fmla="*/ 2272146 h 5472546"/>
                <a:gd name="connsiteX30" fmla="*/ 555241 w 5957474"/>
                <a:gd name="connsiteY30" fmla="*/ 2261744 h 5472546"/>
                <a:gd name="connsiteX31" fmla="*/ 555241 w 5957474"/>
                <a:gd name="connsiteY31" fmla="*/ 2261744 h 5472546"/>
                <a:gd name="connsiteX32" fmla="*/ 555241 w 5957474"/>
                <a:gd name="connsiteY32" fmla="*/ 2261743 h 5472546"/>
                <a:gd name="connsiteX33" fmla="*/ 555242 w 5957474"/>
                <a:gd name="connsiteY33" fmla="*/ 2261743 h 5472546"/>
                <a:gd name="connsiteX34" fmla="*/ 555242 w 5957474"/>
                <a:gd name="connsiteY34" fmla="*/ 2261744 h 5472546"/>
                <a:gd name="connsiteX35" fmla="*/ 2074902 w 5957474"/>
                <a:gd name="connsiteY35" fmla="*/ 2269305 h 5472546"/>
                <a:gd name="connsiteX36" fmla="*/ 2082717 w 5957474"/>
                <a:gd name="connsiteY36" fmla="*/ 2198966 h 5472546"/>
                <a:gd name="connsiteX37" fmla="*/ 2113978 w 5957474"/>
                <a:gd name="connsiteY37" fmla="*/ 2167705 h 5472546"/>
                <a:gd name="connsiteX38" fmla="*/ 2228117 w 5957474"/>
                <a:gd name="connsiteY38" fmla="*/ 554542 h 5472546"/>
                <a:gd name="connsiteX39" fmla="*/ 2228116 w 5957474"/>
                <a:gd name="connsiteY39" fmla="*/ 554542 h 5472546"/>
                <a:gd name="connsiteX40" fmla="*/ 2228116 w 5957474"/>
                <a:gd name="connsiteY40" fmla="*/ 554542 h 5472546"/>
                <a:gd name="connsiteX41" fmla="*/ 2228116 w 5957474"/>
                <a:gd name="connsiteY41" fmla="*/ 554542 h 5472546"/>
                <a:gd name="connsiteX42" fmla="*/ 2228116 w 5957474"/>
                <a:gd name="connsiteY42" fmla="*/ 554541 h 5472546"/>
                <a:gd name="connsiteX43" fmla="*/ 2244456 w 5957474"/>
                <a:gd name="connsiteY43" fmla="*/ 554182 h 5472546"/>
                <a:gd name="connsiteX44" fmla="*/ 2272165 w 5957474"/>
                <a:gd name="connsiteY44" fmla="*/ 290946 h 5472546"/>
                <a:gd name="connsiteX45" fmla="*/ 2383001 w 5957474"/>
                <a:gd name="connsiteY45" fmla="*/ 138546 h 5472546"/>
                <a:gd name="connsiteX46" fmla="*/ 2563111 w 5957474"/>
                <a:gd name="connsiteY46" fmla="*/ 69273 h 5472546"/>
                <a:gd name="connsiteX47" fmla="*/ 5278601 w 5957474"/>
                <a:gd name="connsiteY47" fmla="*/ 0 h 5472546"/>
                <a:gd name="connsiteX0" fmla="*/ 5278601 w 5957474"/>
                <a:gd name="connsiteY0" fmla="*/ 0 h 5472546"/>
                <a:gd name="connsiteX1" fmla="*/ 5444856 w 5957474"/>
                <a:gd name="connsiteY1" fmla="*/ 96982 h 5472546"/>
                <a:gd name="connsiteX2" fmla="*/ 5527983 w 5957474"/>
                <a:gd name="connsiteY2" fmla="*/ 249382 h 5472546"/>
                <a:gd name="connsiteX3" fmla="*/ 5943620 w 5957474"/>
                <a:gd name="connsiteY3" fmla="*/ 942109 h 5472546"/>
                <a:gd name="connsiteX4" fmla="*/ 5957474 w 5957474"/>
                <a:gd name="connsiteY4" fmla="*/ 4655128 h 5472546"/>
                <a:gd name="connsiteX5" fmla="*/ 5915911 w 5957474"/>
                <a:gd name="connsiteY5" fmla="*/ 4752109 h 5472546"/>
                <a:gd name="connsiteX6" fmla="*/ 5306311 w 5957474"/>
                <a:gd name="connsiteY6" fmla="*/ 5306291 h 5472546"/>
                <a:gd name="connsiteX7" fmla="*/ 5222421 w 5957474"/>
                <a:gd name="connsiteY7" fmla="*/ 5386495 h 5472546"/>
                <a:gd name="connsiteX8" fmla="*/ 5056929 w 5957474"/>
                <a:gd name="connsiteY8" fmla="*/ 5458691 h 5472546"/>
                <a:gd name="connsiteX9" fmla="*/ 4904529 w 5957474"/>
                <a:gd name="connsiteY9" fmla="*/ 5472546 h 5472546"/>
                <a:gd name="connsiteX10" fmla="*/ 194719 w 5957474"/>
                <a:gd name="connsiteY10" fmla="*/ 5231259 h 5472546"/>
                <a:gd name="connsiteX11" fmla="*/ 186931 w 5957474"/>
                <a:gd name="connsiteY11" fmla="*/ 5224651 h 5472546"/>
                <a:gd name="connsiteX12" fmla="*/ 174546 w 5957474"/>
                <a:gd name="connsiteY12" fmla="*/ 5219719 h 5472546"/>
                <a:gd name="connsiteX13" fmla="*/ 146955 w 5957474"/>
                <a:gd name="connsiteY13" fmla="*/ 5196062 h 5472546"/>
                <a:gd name="connsiteX14" fmla="*/ 146931 w 5957474"/>
                <a:gd name="connsiteY14" fmla="*/ 5196035 h 5472546"/>
                <a:gd name="connsiteX15" fmla="*/ 118163 w 5957474"/>
                <a:gd name="connsiteY15" fmla="*/ 5163171 h 5472546"/>
                <a:gd name="connsiteX16" fmla="*/ 44277 w 5957474"/>
                <a:gd name="connsiteY16" fmla="*/ 5056078 h 5472546"/>
                <a:gd name="connsiteX17" fmla="*/ 38288 w 5957474"/>
                <a:gd name="connsiteY17" fmla="*/ 5046234 h 5472546"/>
                <a:gd name="connsiteX18" fmla="*/ 38288 w 5957474"/>
                <a:gd name="connsiteY18" fmla="*/ 5046233 h 5472546"/>
                <a:gd name="connsiteX19" fmla="*/ 38289 w 5957474"/>
                <a:gd name="connsiteY19" fmla="*/ 5046235 h 5472546"/>
                <a:gd name="connsiteX20" fmla="*/ 30381 w 5957474"/>
                <a:gd name="connsiteY20" fmla="*/ 5033237 h 5472546"/>
                <a:gd name="connsiteX21" fmla="*/ 25134 w 5957474"/>
                <a:gd name="connsiteY21" fmla="*/ 5024655 h 5472546"/>
                <a:gd name="connsiteX22" fmla="*/ 25135 w 5957474"/>
                <a:gd name="connsiteY22" fmla="*/ 5024656 h 5472546"/>
                <a:gd name="connsiteX23" fmla="*/ 25133 w 5957474"/>
                <a:gd name="connsiteY23" fmla="*/ 5024654 h 5472546"/>
                <a:gd name="connsiteX24" fmla="*/ 29545 w 5957474"/>
                <a:gd name="connsiteY24" fmla="*/ 5036266 h 5472546"/>
                <a:gd name="connsiteX25" fmla="*/ 21451 w 5957474"/>
                <a:gd name="connsiteY25" fmla="*/ 5027036 h 5472546"/>
                <a:gd name="connsiteX26" fmla="*/ 20 w 5957474"/>
                <a:gd name="connsiteY26" fmla="*/ 2576946 h 5472546"/>
                <a:gd name="connsiteX27" fmla="*/ 41583 w 5957474"/>
                <a:gd name="connsiteY27" fmla="*/ 2410691 h 5472546"/>
                <a:gd name="connsiteX28" fmla="*/ 180129 w 5957474"/>
                <a:gd name="connsiteY28" fmla="*/ 2272146 h 5472546"/>
                <a:gd name="connsiteX29" fmla="*/ 554201 w 5957474"/>
                <a:gd name="connsiteY29" fmla="*/ 2272146 h 5472546"/>
                <a:gd name="connsiteX30" fmla="*/ 555241 w 5957474"/>
                <a:gd name="connsiteY30" fmla="*/ 2261744 h 5472546"/>
                <a:gd name="connsiteX31" fmla="*/ 555241 w 5957474"/>
                <a:gd name="connsiteY31" fmla="*/ 2261744 h 5472546"/>
                <a:gd name="connsiteX32" fmla="*/ 555241 w 5957474"/>
                <a:gd name="connsiteY32" fmla="*/ 2261743 h 5472546"/>
                <a:gd name="connsiteX33" fmla="*/ 555242 w 5957474"/>
                <a:gd name="connsiteY33" fmla="*/ 2261743 h 5472546"/>
                <a:gd name="connsiteX34" fmla="*/ 555242 w 5957474"/>
                <a:gd name="connsiteY34" fmla="*/ 2261744 h 5472546"/>
                <a:gd name="connsiteX35" fmla="*/ 2074902 w 5957474"/>
                <a:gd name="connsiteY35" fmla="*/ 2269305 h 5472546"/>
                <a:gd name="connsiteX36" fmla="*/ 2082717 w 5957474"/>
                <a:gd name="connsiteY36" fmla="*/ 2198966 h 5472546"/>
                <a:gd name="connsiteX37" fmla="*/ 2113978 w 5957474"/>
                <a:gd name="connsiteY37" fmla="*/ 2167705 h 5472546"/>
                <a:gd name="connsiteX38" fmla="*/ 2228117 w 5957474"/>
                <a:gd name="connsiteY38" fmla="*/ 554542 h 5472546"/>
                <a:gd name="connsiteX39" fmla="*/ 2228116 w 5957474"/>
                <a:gd name="connsiteY39" fmla="*/ 554542 h 5472546"/>
                <a:gd name="connsiteX40" fmla="*/ 2228116 w 5957474"/>
                <a:gd name="connsiteY40" fmla="*/ 554542 h 5472546"/>
                <a:gd name="connsiteX41" fmla="*/ 2228116 w 5957474"/>
                <a:gd name="connsiteY41" fmla="*/ 554542 h 5472546"/>
                <a:gd name="connsiteX42" fmla="*/ 2228116 w 5957474"/>
                <a:gd name="connsiteY42" fmla="*/ 554541 h 5472546"/>
                <a:gd name="connsiteX43" fmla="*/ 2244456 w 5957474"/>
                <a:gd name="connsiteY43" fmla="*/ 554182 h 5472546"/>
                <a:gd name="connsiteX44" fmla="*/ 2272165 w 5957474"/>
                <a:gd name="connsiteY44" fmla="*/ 290946 h 5472546"/>
                <a:gd name="connsiteX45" fmla="*/ 2383001 w 5957474"/>
                <a:gd name="connsiteY45" fmla="*/ 138546 h 5472546"/>
                <a:gd name="connsiteX46" fmla="*/ 2563111 w 5957474"/>
                <a:gd name="connsiteY46" fmla="*/ 69273 h 5472546"/>
                <a:gd name="connsiteX47" fmla="*/ 5278601 w 5957474"/>
                <a:gd name="connsiteY47" fmla="*/ 0 h 5472546"/>
                <a:gd name="connsiteX0" fmla="*/ 5278601 w 5957474"/>
                <a:gd name="connsiteY0" fmla="*/ 0 h 5472546"/>
                <a:gd name="connsiteX1" fmla="*/ 5444856 w 5957474"/>
                <a:gd name="connsiteY1" fmla="*/ 96982 h 5472546"/>
                <a:gd name="connsiteX2" fmla="*/ 5527983 w 5957474"/>
                <a:gd name="connsiteY2" fmla="*/ 249382 h 5472546"/>
                <a:gd name="connsiteX3" fmla="*/ 5943620 w 5957474"/>
                <a:gd name="connsiteY3" fmla="*/ 942109 h 5472546"/>
                <a:gd name="connsiteX4" fmla="*/ 5957474 w 5957474"/>
                <a:gd name="connsiteY4" fmla="*/ 4655128 h 5472546"/>
                <a:gd name="connsiteX5" fmla="*/ 5915911 w 5957474"/>
                <a:gd name="connsiteY5" fmla="*/ 4752109 h 5472546"/>
                <a:gd name="connsiteX6" fmla="*/ 5306311 w 5957474"/>
                <a:gd name="connsiteY6" fmla="*/ 5306291 h 5472546"/>
                <a:gd name="connsiteX7" fmla="*/ 5222421 w 5957474"/>
                <a:gd name="connsiteY7" fmla="*/ 5386495 h 5472546"/>
                <a:gd name="connsiteX8" fmla="*/ 5056929 w 5957474"/>
                <a:gd name="connsiteY8" fmla="*/ 5458691 h 5472546"/>
                <a:gd name="connsiteX9" fmla="*/ 4904529 w 5957474"/>
                <a:gd name="connsiteY9" fmla="*/ 5472546 h 5472546"/>
                <a:gd name="connsiteX10" fmla="*/ 194719 w 5957474"/>
                <a:gd name="connsiteY10" fmla="*/ 5231259 h 5472546"/>
                <a:gd name="connsiteX11" fmla="*/ 186931 w 5957474"/>
                <a:gd name="connsiteY11" fmla="*/ 5224651 h 5472546"/>
                <a:gd name="connsiteX12" fmla="*/ 174546 w 5957474"/>
                <a:gd name="connsiteY12" fmla="*/ 5219719 h 5472546"/>
                <a:gd name="connsiteX13" fmla="*/ 146955 w 5957474"/>
                <a:gd name="connsiteY13" fmla="*/ 5196062 h 5472546"/>
                <a:gd name="connsiteX14" fmla="*/ 146931 w 5957474"/>
                <a:gd name="connsiteY14" fmla="*/ 5196035 h 5472546"/>
                <a:gd name="connsiteX15" fmla="*/ 76218 w 5957474"/>
                <a:gd name="connsiteY15" fmla="*/ 5154782 h 5472546"/>
                <a:gd name="connsiteX16" fmla="*/ 44277 w 5957474"/>
                <a:gd name="connsiteY16" fmla="*/ 5056078 h 5472546"/>
                <a:gd name="connsiteX17" fmla="*/ 38288 w 5957474"/>
                <a:gd name="connsiteY17" fmla="*/ 5046234 h 5472546"/>
                <a:gd name="connsiteX18" fmla="*/ 38288 w 5957474"/>
                <a:gd name="connsiteY18" fmla="*/ 5046233 h 5472546"/>
                <a:gd name="connsiteX19" fmla="*/ 38289 w 5957474"/>
                <a:gd name="connsiteY19" fmla="*/ 5046235 h 5472546"/>
                <a:gd name="connsiteX20" fmla="*/ 30381 w 5957474"/>
                <a:gd name="connsiteY20" fmla="*/ 5033237 h 5472546"/>
                <a:gd name="connsiteX21" fmla="*/ 25134 w 5957474"/>
                <a:gd name="connsiteY21" fmla="*/ 5024655 h 5472546"/>
                <a:gd name="connsiteX22" fmla="*/ 25135 w 5957474"/>
                <a:gd name="connsiteY22" fmla="*/ 5024656 h 5472546"/>
                <a:gd name="connsiteX23" fmla="*/ 25133 w 5957474"/>
                <a:gd name="connsiteY23" fmla="*/ 5024654 h 5472546"/>
                <a:gd name="connsiteX24" fmla="*/ 29545 w 5957474"/>
                <a:gd name="connsiteY24" fmla="*/ 5036266 h 5472546"/>
                <a:gd name="connsiteX25" fmla="*/ 21451 w 5957474"/>
                <a:gd name="connsiteY25" fmla="*/ 5027036 h 5472546"/>
                <a:gd name="connsiteX26" fmla="*/ 20 w 5957474"/>
                <a:gd name="connsiteY26" fmla="*/ 2576946 h 5472546"/>
                <a:gd name="connsiteX27" fmla="*/ 41583 w 5957474"/>
                <a:gd name="connsiteY27" fmla="*/ 2410691 h 5472546"/>
                <a:gd name="connsiteX28" fmla="*/ 180129 w 5957474"/>
                <a:gd name="connsiteY28" fmla="*/ 2272146 h 5472546"/>
                <a:gd name="connsiteX29" fmla="*/ 554201 w 5957474"/>
                <a:gd name="connsiteY29" fmla="*/ 2272146 h 5472546"/>
                <a:gd name="connsiteX30" fmla="*/ 555241 w 5957474"/>
                <a:gd name="connsiteY30" fmla="*/ 2261744 h 5472546"/>
                <a:gd name="connsiteX31" fmla="*/ 555241 w 5957474"/>
                <a:gd name="connsiteY31" fmla="*/ 2261744 h 5472546"/>
                <a:gd name="connsiteX32" fmla="*/ 555241 w 5957474"/>
                <a:gd name="connsiteY32" fmla="*/ 2261743 h 5472546"/>
                <a:gd name="connsiteX33" fmla="*/ 555242 w 5957474"/>
                <a:gd name="connsiteY33" fmla="*/ 2261743 h 5472546"/>
                <a:gd name="connsiteX34" fmla="*/ 555242 w 5957474"/>
                <a:gd name="connsiteY34" fmla="*/ 2261744 h 5472546"/>
                <a:gd name="connsiteX35" fmla="*/ 2074902 w 5957474"/>
                <a:gd name="connsiteY35" fmla="*/ 2269305 h 5472546"/>
                <a:gd name="connsiteX36" fmla="*/ 2082717 w 5957474"/>
                <a:gd name="connsiteY36" fmla="*/ 2198966 h 5472546"/>
                <a:gd name="connsiteX37" fmla="*/ 2113978 w 5957474"/>
                <a:gd name="connsiteY37" fmla="*/ 2167705 h 5472546"/>
                <a:gd name="connsiteX38" fmla="*/ 2228117 w 5957474"/>
                <a:gd name="connsiteY38" fmla="*/ 554542 h 5472546"/>
                <a:gd name="connsiteX39" fmla="*/ 2228116 w 5957474"/>
                <a:gd name="connsiteY39" fmla="*/ 554542 h 5472546"/>
                <a:gd name="connsiteX40" fmla="*/ 2228116 w 5957474"/>
                <a:gd name="connsiteY40" fmla="*/ 554542 h 5472546"/>
                <a:gd name="connsiteX41" fmla="*/ 2228116 w 5957474"/>
                <a:gd name="connsiteY41" fmla="*/ 554542 h 5472546"/>
                <a:gd name="connsiteX42" fmla="*/ 2228116 w 5957474"/>
                <a:gd name="connsiteY42" fmla="*/ 554541 h 5472546"/>
                <a:gd name="connsiteX43" fmla="*/ 2244456 w 5957474"/>
                <a:gd name="connsiteY43" fmla="*/ 554182 h 5472546"/>
                <a:gd name="connsiteX44" fmla="*/ 2272165 w 5957474"/>
                <a:gd name="connsiteY44" fmla="*/ 290946 h 5472546"/>
                <a:gd name="connsiteX45" fmla="*/ 2383001 w 5957474"/>
                <a:gd name="connsiteY45" fmla="*/ 138546 h 5472546"/>
                <a:gd name="connsiteX46" fmla="*/ 2563111 w 5957474"/>
                <a:gd name="connsiteY46" fmla="*/ 69273 h 5472546"/>
                <a:gd name="connsiteX47" fmla="*/ 5278601 w 5957474"/>
                <a:gd name="connsiteY47" fmla="*/ 0 h 5472546"/>
                <a:gd name="connsiteX0" fmla="*/ 5278601 w 5957474"/>
                <a:gd name="connsiteY0" fmla="*/ 0 h 5472546"/>
                <a:gd name="connsiteX1" fmla="*/ 5444856 w 5957474"/>
                <a:gd name="connsiteY1" fmla="*/ 96982 h 5472546"/>
                <a:gd name="connsiteX2" fmla="*/ 5527983 w 5957474"/>
                <a:gd name="connsiteY2" fmla="*/ 249382 h 5472546"/>
                <a:gd name="connsiteX3" fmla="*/ 5943620 w 5957474"/>
                <a:gd name="connsiteY3" fmla="*/ 942109 h 5472546"/>
                <a:gd name="connsiteX4" fmla="*/ 5957474 w 5957474"/>
                <a:gd name="connsiteY4" fmla="*/ 4655128 h 5472546"/>
                <a:gd name="connsiteX5" fmla="*/ 5915911 w 5957474"/>
                <a:gd name="connsiteY5" fmla="*/ 4752109 h 5472546"/>
                <a:gd name="connsiteX6" fmla="*/ 5306311 w 5957474"/>
                <a:gd name="connsiteY6" fmla="*/ 5306291 h 5472546"/>
                <a:gd name="connsiteX7" fmla="*/ 5222421 w 5957474"/>
                <a:gd name="connsiteY7" fmla="*/ 5386495 h 5472546"/>
                <a:gd name="connsiteX8" fmla="*/ 5056929 w 5957474"/>
                <a:gd name="connsiteY8" fmla="*/ 5458691 h 5472546"/>
                <a:gd name="connsiteX9" fmla="*/ 4904529 w 5957474"/>
                <a:gd name="connsiteY9" fmla="*/ 5472546 h 5472546"/>
                <a:gd name="connsiteX10" fmla="*/ 194719 w 5957474"/>
                <a:gd name="connsiteY10" fmla="*/ 5231259 h 5472546"/>
                <a:gd name="connsiteX11" fmla="*/ 186931 w 5957474"/>
                <a:gd name="connsiteY11" fmla="*/ 5224651 h 5472546"/>
                <a:gd name="connsiteX12" fmla="*/ 174546 w 5957474"/>
                <a:gd name="connsiteY12" fmla="*/ 5219719 h 5472546"/>
                <a:gd name="connsiteX13" fmla="*/ 146955 w 5957474"/>
                <a:gd name="connsiteY13" fmla="*/ 5196062 h 5472546"/>
                <a:gd name="connsiteX14" fmla="*/ 138542 w 5957474"/>
                <a:gd name="connsiteY14" fmla="*/ 5229591 h 5472546"/>
                <a:gd name="connsiteX15" fmla="*/ 76218 w 5957474"/>
                <a:gd name="connsiteY15" fmla="*/ 5154782 h 5472546"/>
                <a:gd name="connsiteX16" fmla="*/ 44277 w 5957474"/>
                <a:gd name="connsiteY16" fmla="*/ 5056078 h 5472546"/>
                <a:gd name="connsiteX17" fmla="*/ 38288 w 5957474"/>
                <a:gd name="connsiteY17" fmla="*/ 5046234 h 5472546"/>
                <a:gd name="connsiteX18" fmla="*/ 38288 w 5957474"/>
                <a:gd name="connsiteY18" fmla="*/ 5046233 h 5472546"/>
                <a:gd name="connsiteX19" fmla="*/ 38289 w 5957474"/>
                <a:gd name="connsiteY19" fmla="*/ 5046235 h 5472546"/>
                <a:gd name="connsiteX20" fmla="*/ 30381 w 5957474"/>
                <a:gd name="connsiteY20" fmla="*/ 5033237 h 5472546"/>
                <a:gd name="connsiteX21" fmla="*/ 25134 w 5957474"/>
                <a:gd name="connsiteY21" fmla="*/ 5024655 h 5472546"/>
                <a:gd name="connsiteX22" fmla="*/ 25135 w 5957474"/>
                <a:gd name="connsiteY22" fmla="*/ 5024656 h 5472546"/>
                <a:gd name="connsiteX23" fmla="*/ 25133 w 5957474"/>
                <a:gd name="connsiteY23" fmla="*/ 5024654 h 5472546"/>
                <a:gd name="connsiteX24" fmla="*/ 29545 w 5957474"/>
                <a:gd name="connsiteY24" fmla="*/ 5036266 h 5472546"/>
                <a:gd name="connsiteX25" fmla="*/ 21451 w 5957474"/>
                <a:gd name="connsiteY25" fmla="*/ 5027036 h 5472546"/>
                <a:gd name="connsiteX26" fmla="*/ 20 w 5957474"/>
                <a:gd name="connsiteY26" fmla="*/ 2576946 h 5472546"/>
                <a:gd name="connsiteX27" fmla="*/ 41583 w 5957474"/>
                <a:gd name="connsiteY27" fmla="*/ 2410691 h 5472546"/>
                <a:gd name="connsiteX28" fmla="*/ 180129 w 5957474"/>
                <a:gd name="connsiteY28" fmla="*/ 2272146 h 5472546"/>
                <a:gd name="connsiteX29" fmla="*/ 554201 w 5957474"/>
                <a:gd name="connsiteY29" fmla="*/ 2272146 h 5472546"/>
                <a:gd name="connsiteX30" fmla="*/ 555241 w 5957474"/>
                <a:gd name="connsiteY30" fmla="*/ 2261744 h 5472546"/>
                <a:gd name="connsiteX31" fmla="*/ 555241 w 5957474"/>
                <a:gd name="connsiteY31" fmla="*/ 2261744 h 5472546"/>
                <a:gd name="connsiteX32" fmla="*/ 555241 w 5957474"/>
                <a:gd name="connsiteY32" fmla="*/ 2261743 h 5472546"/>
                <a:gd name="connsiteX33" fmla="*/ 555242 w 5957474"/>
                <a:gd name="connsiteY33" fmla="*/ 2261743 h 5472546"/>
                <a:gd name="connsiteX34" fmla="*/ 555242 w 5957474"/>
                <a:gd name="connsiteY34" fmla="*/ 2261744 h 5472546"/>
                <a:gd name="connsiteX35" fmla="*/ 2074902 w 5957474"/>
                <a:gd name="connsiteY35" fmla="*/ 2269305 h 5472546"/>
                <a:gd name="connsiteX36" fmla="*/ 2082717 w 5957474"/>
                <a:gd name="connsiteY36" fmla="*/ 2198966 h 5472546"/>
                <a:gd name="connsiteX37" fmla="*/ 2113978 w 5957474"/>
                <a:gd name="connsiteY37" fmla="*/ 2167705 h 5472546"/>
                <a:gd name="connsiteX38" fmla="*/ 2228117 w 5957474"/>
                <a:gd name="connsiteY38" fmla="*/ 554542 h 5472546"/>
                <a:gd name="connsiteX39" fmla="*/ 2228116 w 5957474"/>
                <a:gd name="connsiteY39" fmla="*/ 554542 h 5472546"/>
                <a:gd name="connsiteX40" fmla="*/ 2228116 w 5957474"/>
                <a:gd name="connsiteY40" fmla="*/ 554542 h 5472546"/>
                <a:gd name="connsiteX41" fmla="*/ 2228116 w 5957474"/>
                <a:gd name="connsiteY41" fmla="*/ 554542 h 5472546"/>
                <a:gd name="connsiteX42" fmla="*/ 2228116 w 5957474"/>
                <a:gd name="connsiteY42" fmla="*/ 554541 h 5472546"/>
                <a:gd name="connsiteX43" fmla="*/ 2244456 w 5957474"/>
                <a:gd name="connsiteY43" fmla="*/ 554182 h 5472546"/>
                <a:gd name="connsiteX44" fmla="*/ 2272165 w 5957474"/>
                <a:gd name="connsiteY44" fmla="*/ 290946 h 5472546"/>
                <a:gd name="connsiteX45" fmla="*/ 2383001 w 5957474"/>
                <a:gd name="connsiteY45" fmla="*/ 138546 h 5472546"/>
                <a:gd name="connsiteX46" fmla="*/ 2563111 w 5957474"/>
                <a:gd name="connsiteY46" fmla="*/ 69273 h 5472546"/>
                <a:gd name="connsiteX47" fmla="*/ 5278601 w 5957474"/>
                <a:gd name="connsiteY47" fmla="*/ 0 h 5472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5957474" h="5472546">
                  <a:moveTo>
                    <a:pt x="5278601" y="0"/>
                  </a:moveTo>
                  <a:cubicBezTo>
                    <a:pt x="5310928" y="41564"/>
                    <a:pt x="5412529" y="55418"/>
                    <a:pt x="5444856" y="96982"/>
                  </a:cubicBezTo>
                  <a:lnTo>
                    <a:pt x="5527983" y="249382"/>
                  </a:lnTo>
                  <a:lnTo>
                    <a:pt x="5943620" y="942109"/>
                  </a:lnTo>
                  <a:lnTo>
                    <a:pt x="5957474" y="4655128"/>
                  </a:lnTo>
                  <a:lnTo>
                    <a:pt x="5915911" y="4752109"/>
                  </a:lnTo>
                  <a:lnTo>
                    <a:pt x="5306311" y="5306291"/>
                  </a:lnTo>
                  <a:lnTo>
                    <a:pt x="5222421" y="5386495"/>
                  </a:lnTo>
                  <a:lnTo>
                    <a:pt x="5056929" y="5458691"/>
                  </a:lnTo>
                  <a:lnTo>
                    <a:pt x="4904529" y="5472546"/>
                  </a:lnTo>
                  <a:lnTo>
                    <a:pt x="194719" y="5231259"/>
                  </a:lnTo>
                  <a:lnTo>
                    <a:pt x="186931" y="5224651"/>
                  </a:lnTo>
                  <a:lnTo>
                    <a:pt x="174546" y="5219719"/>
                  </a:lnTo>
                  <a:cubicBezTo>
                    <a:pt x="165768" y="5213894"/>
                    <a:pt x="156462" y="5205748"/>
                    <a:pt x="146955" y="5196062"/>
                  </a:cubicBezTo>
                  <a:lnTo>
                    <a:pt x="138542" y="5229591"/>
                  </a:lnTo>
                  <a:lnTo>
                    <a:pt x="76218" y="5154782"/>
                  </a:lnTo>
                  <a:cubicBezTo>
                    <a:pt x="47481" y="5118840"/>
                    <a:pt x="61841" y="5084483"/>
                    <a:pt x="44277" y="5056078"/>
                  </a:cubicBezTo>
                  <a:lnTo>
                    <a:pt x="38288" y="5046234"/>
                  </a:lnTo>
                  <a:lnTo>
                    <a:pt x="38288" y="5046233"/>
                  </a:lnTo>
                  <a:cubicBezTo>
                    <a:pt x="38288" y="5046234"/>
                    <a:pt x="38289" y="5046234"/>
                    <a:pt x="38289" y="5046235"/>
                  </a:cubicBezTo>
                  <a:lnTo>
                    <a:pt x="30381" y="5033237"/>
                  </a:lnTo>
                  <a:cubicBezTo>
                    <a:pt x="27081" y="5027739"/>
                    <a:pt x="25222" y="5024617"/>
                    <a:pt x="25134" y="5024655"/>
                  </a:cubicBezTo>
                  <a:lnTo>
                    <a:pt x="25135" y="5024656"/>
                  </a:lnTo>
                  <a:lnTo>
                    <a:pt x="25133" y="5024654"/>
                  </a:lnTo>
                  <a:lnTo>
                    <a:pt x="29545" y="5036266"/>
                  </a:lnTo>
                  <a:lnTo>
                    <a:pt x="21451" y="5027036"/>
                  </a:lnTo>
                  <a:cubicBezTo>
                    <a:pt x="22245" y="4288921"/>
                    <a:pt x="-774" y="3315061"/>
                    <a:pt x="20" y="2576946"/>
                  </a:cubicBezTo>
                  <a:cubicBezTo>
                    <a:pt x="23111" y="2530764"/>
                    <a:pt x="18492" y="2456873"/>
                    <a:pt x="41583" y="2410691"/>
                  </a:cubicBezTo>
                  <a:lnTo>
                    <a:pt x="180129" y="2272146"/>
                  </a:lnTo>
                  <a:lnTo>
                    <a:pt x="554201" y="2272146"/>
                  </a:lnTo>
                  <a:cubicBezTo>
                    <a:pt x="554548" y="2268679"/>
                    <a:pt x="554894" y="2265211"/>
                    <a:pt x="555241" y="2261744"/>
                  </a:cubicBezTo>
                  <a:lnTo>
                    <a:pt x="555241" y="2261744"/>
                  </a:lnTo>
                  <a:lnTo>
                    <a:pt x="555241" y="2261743"/>
                  </a:lnTo>
                  <a:lnTo>
                    <a:pt x="555242" y="2261743"/>
                  </a:lnTo>
                  <a:lnTo>
                    <a:pt x="555242" y="2261744"/>
                  </a:lnTo>
                  <a:lnTo>
                    <a:pt x="2074902" y="2269305"/>
                  </a:lnTo>
                  <a:lnTo>
                    <a:pt x="2082717" y="2198966"/>
                  </a:lnTo>
                  <a:lnTo>
                    <a:pt x="2113978" y="2167705"/>
                  </a:lnTo>
                  <a:lnTo>
                    <a:pt x="2228117" y="554542"/>
                  </a:lnTo>
                  <a:lnTo>
                    <a:pt x="2228116" y="554542"/>
                  </a:lnTo>
                  <a:lnTo>
                    <a:pt x="2228116" y="554542"/>
                  </a:lnTo>
                  <a:lnTo>
                    <a:pt x="2228116" y="554542"/>
                  </a:lnTo>
                  <a:lnTo>
                    <a:pt x="2228116" y="554541"/>
                  </a:lnTo>
                  <a:lnTo>
                    <a:pt x="2244456" y="554182"/>
                  </a:lnTo>
                  <a:lnTo>
                    <a:pt x="2272165" y="290946"/>
                  </a:lnTo>
                  <a:cubicBezTo>
                    <a:pt x="2318347" y="254000"/>
                    <a:pt x="2336819" y="175492"/>
                    <a:pt x="2383001" y="138546"/>
                  </a:cubicBezTo>
                  <a:lnTo>
                    <a:pt x="2563111" y="69273"/>
                  </a:lnTo>
                  <a:lnTo>
                    <a:pt x="5278601" y="0"/>
                  </a:lnTo>
                  <a:close/>
                </a:path>
              </a:pathLst>
            </a:custGeom>
            <a:solidFill>
              <a:srgbClr val="4545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29616895-B858-4D0C-85DD-6FF58E83B11A}"/>
                </a:ext>
              </a:extLst>
            </p:cNvPr>
            <p:cNvSpPr/>
            <p:nvPr/>
          </p:nvSpPr>
          <p:spPr>
            <a:xfrm>
              <a:off x="6996622" y="5860902"/>
              <a:ext cx="13155" cy="21580"/>
            </a:xfrm>
            <a:custGeom>
              <a:avLst/>
              <a:gdLst>
                <a:gd name="connsiteX0" fmla="*/ 0 w 13155"/>
                <a:gd name="connsiteY0" fmla="*/ 0 h 21580"/>
                <a:gd name="connsiteX1" fmla="*/ 5247 w 13155"/>
                <a:gd name="connsiteY1" fmla="*/ 8582 h 21580"/>
                <a:gd name="connsiteX2" fmla="*/ 13155 w 13155"/>
                <a:gd name="connsiteY2" fmla="*/ 21580 h 21580"/>
                <a:gd name="connsiteX3" fmla="*/ 13154 w 13155"/>
                <a:gd name="connsiteY3" fmla="*/ 21578 h 21580"/>
                <a:gd name="connsiteX4" fmla="*/ 5246 w 13155"/>
                <a:gd name="connsiteY4" fmla="*/ 8581 h 21580"/>
                <a:gd name="connsiteX5" fmla="*/ 1 w 13155"/>
                <a:gd name="connsiteY5" fmla="*/ 1 h 21580"/>
                <a:gd name="connsiteX6" fmla="*/ 0 w 13155"/>
                <a:gd name="connsiteY6" fmla="*/ 0 h 21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155" h="21580">
                  <a:moveTo>
                    <a:pt x="0" y="0"/>
                  </a:moveTo>
                  <a:cubicBezTo>
                    <a:pt x="88" y="-38"/>
                    <a:pt x="1947" y="3084"/>
                    <a:pt x="5247" y="8582"/>
                  </a:cubicBezTo>
                  <a:lnTo>
                    <a:pt x="13155" y="21580"/>
                  </a:lnTo>
                  <a:lnTo>
                    <a:pt x="13154" y="21578"/>
                  </a:lnTo>
                  <a:lnTo>
                    <a:pt x="5246" y="8581"/>
                  </a:ln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44FA420-0E04-49DD-89B7-EDFFD7567704}"/>
                </a:ext>
              </a:extLst>
            </p:cNvPr>
            <p:cNvSpPr/>
            <p:nvPr/>
          </p:nvSpPr>
          <p:spPr>
            <a:xfrm>
              <a:off x="3919172" y="1109183"/>
              <a:ext cx="1672874" cy="1714762"/>
            </a:xfrm>
            <a:custGeom>
              <a:avLst/>
              <a:gdLst>
                <a:gd name="connsiteX0" fmla="*/ 1672874 w 1672874"/>
                <a:gd name="connsiteY0" fmla="*/ 0 h 1714762"/>
                <a:gd name="connsiteX1" fmla="*/ 1558735 w 1672874"/>
                <a:gd name="connsiteY1" fmla="*/ 1613162 h 1714762"/>
                <a:gd name="connsiteX2" fmla="*/ 1527474 w 1672874"/>
                <a:gd name="connsiteY2" fmla="*/ 1644423 h 1714762"/>
                <a:gd name="connsiteX3" fmla="*/ 1519659 w 1672874"/>
                <a:gd name="connsiteY3" fmla="*/ 1714762 h 1714762"/>
                <a:gd name="connsiteX4" fmla="*/ 0 w 1672874"/>
                <a:gd name="connsiteY4" fmla="*/ 1707201 h 1714762"/>
                <a:gd name="connsiteX5" fmla="*/ 137506 w 1672874"/>
                <a:gd name="connsiteY5" fmla="*/ 332150 h 1714762"/>
                <a:gd name="connsiteX6" fmla="*/ 262197 w 1672874"/>
                <a:gd name="connsiteY6" fmla="*/ 138187 h 1714762"/>
                <a:gd name="connsiteX7" fmla="*/ 428451 w 1672874"/>
                <a:gd name="connsiteY7" fmla="*/ 27350 h 1714762"/>
                <a:gd name="connsiteX8" fmla="*/ 1672874 w 1672874"/>
                <a:gd name="connsiteY8" fmla="*/ 0 h 1714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72874" h="1714762">
                  <a:moveTo>
                    <a:pt x="1672874" y="0"/>
                  </a:moveTo>
                  <a:lnTo>
                    <a:pt x="1558735" y="1613162"/>
                  </a:lnTo>
                  <a:lnTo>
                    <a:pt x="1527474" y="1644423"/>
                  </a:lnTo>
                  <a:lnTo>
                    <a:pt x="1519659" y="1714762"/>
                  </a:lnTo>
                  <a:lnTo>
                    <a:pt x="0" y="1707201"/>
                  </a:lnTo>
                  <a:lnTo>
                    <a:pt x="137506" y="332150"/>
                  </a:lnTo>
                  <a:cubicBezTo>
                    <a:pt x="179070" y="272114"/>
                    <a:pt x="220633" y="198223"/>
                    <a:pt x="262197" y="138187"/>
                  </a:cubicBezTo>
                  <a:lnTo>
                    <a:pt x="428451" y="27350"/>
                  </a:lnTo>
                  <a:lnTo>
                    <a:pt x="1672874" y="0"/>
                  </a:ln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D49CCFC-BB79-4429-976F-DDC9A737FA11}"/>
                </a:ext>
              </a:extLst>
            </p:cNvPr>
            <p:cNvSpPr/>
            <p:nvPr/>
          </p:nvSpPr>
          <p:spPr>
            <a:xfrm>
              <a:off x="6996623" y="5860904"/>
              <a:ext cx="13153" cy="21577"/>
            </a:xfrm>
            <a:custGeom>
              <a:avLst/>
              <a:gdLst>
                <a:gd name="connsiteX0" fmla="*/ 0 w 13153"/>
                <a:gd name="connsiteY0" fmla="*/ 0 h 21577"/>
                <a:gd name="connsiteX1" fmla="*/ 5245 w 13153"/>
                <a:gd name="connsiteY1" fmla="*/ 8580 h 21577"/>
                <a:gd name="connsiteX2" fmla="*/ 13153 w 13153"/>
                <a:gd name="connsiteY2" fmla="*/ 21577 h 21577"/>
                <a:gd name="connsiteX3" fmla="*/ 4411 w 13153"/>
                <a:gd name="connsiteY3" fmla="*/ 11611 h 21577"/>
                <a:gd name="connsiteX4" fmla="*/ 0 w 13153"/>
                <a:gd name="connsiteY4" fmla="*/ 0 h 21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153" h="21577">
                  <a:moveTo>
                    <a:pt x="0" y="0"/>
                  </a:moveTo>
                  <a:lnTo>
                    <a:pt x="5245" y="8580"/>
                  </a:lnTo>
                  <a:lnTo>
                    <a:pt x="13153" y="21577"/>
                  </a:lnTo>
                  <a:lnTo>
                    <a:pt x="4411" y="1161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524B460-0285-4985-AC4A-FD071EC61422}"/>
                </a:ext>
              </a:extLst>
            </p:cNvPr>
            <p:cNvSpPr/>
            <p:nvPr/>
          </p:nvSpPr>
          <p:spPr>
            <a:xfrm>
              <a:off x="5986827" y="873240"/>
              <a:ext cx="2383692" cy="1727200"/>
            </a:xfrm>
            <a:custGeom>
              <a:avLst/>
              <a:gdLst>
                <a:gd name="connsiteX0" fmla="*/ 0 w 2383692"/>
                <a:gd name="connsiteY0" fmla="*/ 1727200 h 1727200"/>
                <a:gd name="connsiteX1" fmla="*/ 125046 w 2383692"/>
                <a:gd name="connsiteY1" fmla="*/ 70338 h 1727200"/>
                <a:gd name="connsiteX2" fmla="*/ 2352430 w 2383692"/>
                <a:gd name="connsiteY2" fmla="*/ 0 h 1727200"/>
                <a:gd name="connsiteX3" fmla="*/ 2383692 w 2383692"/>
                <a:gd name="connsiteY3" fmla="*/ 54708 h 1727200"/>
                <a:gd name="connsiteX4" fmla="*/ 2282092 w 2383692"/>
                <a:gd name="connsiteY4" fmla="*/ 1727200 h 1727200"/>
                <a:gd name="connsiteX5" fmla="*/ 0 w 2383692"/>
                <a:gd name="connsiteY5" fmla="*/ 1727200 h 172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83692" h="1727200">
                  <a:moveTo>
                    <a:pt x="0" y="1727200"/>
                  </a:moveTo>
                  <a:lnTo>
                    <a:pt x="125046" y="70338"/>
                  </a:lnTo>
                  <a:lnTo>
                    <a:pt x="2352430" y="0"/>
                  </a:lnTo>
                  <a:lnTo>
                    <a:pt x="2383692" y="54708"/>
                  </a:lnTo>
                  <a:lnTo>
                    <a:pt x="2282092" y="1727200"/>
                  </a:lnTo>
                  <a:lnTo>
                    <a:pt x="0" y="1727200"/>
                  </a:lnTo>
                  <a:close/>
                </a:path>
              </a:pathLst>
            </a:custGeom>
            <a:solidFill>
              <a:srgbClr val="EFEFE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2E17486-F835-40A6-ABA6-A0351638C0D3}"/>
                </a:ext>
              </a:extLst>
            </p:cNvPr>
            <p:cNvSpPr/>
            <p:nvPr/>
          </p:nvSpPr>
          <p:spPr>
            <a:xfrm>
              <a:off x="8765301" y="873240"/>
              <a:ext cx="570523" cy="4845539"/>
            </a:xfrm>
            <a:custGeom>
              <a:avLst/>
              <a:gdLst>
                <a:gd name="connsiteX0" fmla="*/ 171938 w 570523"/>
                <a:gd name="connsiteY0" fmla="*/ 0 h 4845539"/>
                <a:gd name="connsiteX1" fmla="*/ 547077 w 570523"/>
                <a:gd name="connsiteY1" fmla="*/ 726831 h 4845539"/>
                <a:gd name="connsiteX2" fmla="*/ 570523 w 570523"/>
                <a:gd name="connsiteY2" fmla="*/ 4368800 h 4845539"/>
                <a:gd name="connsiteX3" fmla="*/ 0 w 570523"/>
                <a:gd name="connsiteY3" fmla="*/ 4845539 h 4845539"/>
                <a:gd name="connsiteX4" fmla="*/ 171938 w 570523"/>
                <a:gd name="connsiteY4" fmla="*/ 0 h 4845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0523" h="4845539">
                  <a:moveTo>
                    <a:pt x="171938" y="0"/>
                  </a:moveTo>
                  <a:lnTo>
                    <a:pt x="547077" y="726831"/>
                  </a:lnTo>
                  <a:lnTo>
                    <a:pt x="570523" y="4368800"/>
                  </a:lnTo>
                  <a:lnTo>
                    <a:pt x="0" y="4845539"/>
                  </a:lnTo>
                  <a:lnTo>
                    <a:pt x="171938" y="0"/>
                  </a:lnTo>
                  <a:close/>
                </a:path>
              </a:pathLst>
            </a:custGeom>
            <a:blipFill dpi="0" rotWithShape="1">
              <a:blip r:embed="rId3"/>
              <a:srcRect/>
              <a:stretch>
                <a:fillRect l="-1548000" t="-22000" r="-541000" b="-38000"/>
              </a:stretch>
            </a:blipFill>
            <a:ln>
              <a:noFill/>
            </a:ln>
            <a:scene3d>
              <a:camera prst="orthographicFront"/>
              <a:lightRig rig="threePt" dir="t"/>
            </a:scene3d>
            <a:sp3d prstMaterial="metal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FB61CCCC-0332-4B4B-A1E3-F15E8C4F5F62}"/>
                </a:ext>
              </a:extLst>
            </p:cNvPr>
            <p:cNvSpPr/>
            <p:nvPr/>
          </p:nvSpPr>
          <p:spPr>
            <a:xfrm>
              <a:off x="5468084" y="2741374"/>
              <a:ext cx="3360955" cy="82571"/>
            </a:xfrm>
            <a:prstGeom prst="roundRect">
              <a:avLst/>
            </a:prstGeom>
            <a:solidFill>
              <a:srgbClr val="2EF5F4"/>
            </a:solidFill>
            <a:ln>
              <a:noFill/>
            </a:ln>
            <a:effectLst>
              <a:glow rad="63500">
                <a:srgbClr val="2EF5F4">
                  <a:alpha val="64000"/>
                </a:srgb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D3D9D88D-4A6E-4F8B-94B2-35C607AAA098}"/>
                </a:ext>
              </a:extLst>
            </p:cNvPr>
            <p:cNvSpPr/>
            <p:nvPr/>
          </p:nvSpPr>
          <p:spPr>
            <a:xfrm>
              <a:off x="6786246" y="1414659"/>
              <a:ext cx="548517" cy="753626"/>
            </a:xfrm>
            <a:custGeom>
              <a:avLst/>
              <a:gdLst>
                <a:gd name="connsiteX0" fmla="*/ 0 w 478178"/>
                <a:gd name="connsiteY0" fmla="*/ 79698 h 743578"/>
                <a:gd name="connsiteX1" fmla="*/ 79698 w 478178"/>
                <a:gd name="connsiteY1" fmla="*/ 0 h 743578"/>
                <a:gd name="connsiteX2" fmla="*/ 398480 w 478178"/>
                <a:gd name="connsiteY2" fmla="*/ 0 h 743578"/>
                <a:gd name="connsiteX3" fmla="*/ 478178 w 478178"/>
                <a:gd name="connsiteY3" fmla="*/ 79698 h 743578"/>
                <a:gd name="connsiteX4" fmla="*/ 478178 w 478178"/>
                <a:gd name="connsiteY4" fmla="*/ 663880 h 743578"/>
                <a:gd name="connsiteX5" fmla="*/ 398480 w 478178"/>
                <a:gd name="connsiteY5" fmla="*/ 743578 h 743578"/>
                <a:gd name="connsiteX6" fmla="*/ 79698 w 478178"/>
                <a:gd name="connsiteY6" fmla="*/ 743578 h 743578"/>
                <a:gd name="connsiteX7" fmla="*/ 0 w 478178"/>
                <a:gd name="connsiteY7" fmla="*/ 663880 h 743578"/>
                <a:gd name="connsiteX8" fmla="*/ 0 w 478178"/>
                <a:gd name="connsiteY8" fmla="*/ 79698 h 743578"/>
                <a:gd name="connsiteX0" fmla="*/ 0 w 528420"/>
                <a:gd name="connsiteY0" fmla="*/ 79698 h 743578"/>
                <a:gd name="connsiteX1" fmla="*/ 79698 w 528420"/>
                <a:gd name="connsiteY1" fmla="*/ 0 h 743578"/>
                <a:gd name="connsiteX2" fmla="*/ 398480 w 528420"/>
                <a:gd name="connsiteY2" fmla="*/ 0 h 743578"/>
                <a:gd name="connsiteX3" fmla="*/ 528420 w 528420"/>
                <a:gd name="connsiteY3" fmla="*/ 79698 h 743578"/>
                <a:gd name="connsiteX4" fmla="*/ 478178 w 528420"/>
                <a:gd name="connsiteY4" fmla="*/ 663880 h 743578"/>
                <a:gd name="connsiteX5" fmla="*/ 398480 w 528420"/>
                <a:gd name="connsiteY5" fmla="*/ 743578 h 743578"/>
                <a:gd name="connsiteX6" fmla="*/ 79698 w 528420"/>
                <a:gd name="connsiteY6" fmla="*/ 743578 h 743578"/>
                <a:gd name="connsiteX7" fmla="*/ 0 w 528420"/>
                <a:gd name="connsiteY7" fmla="*/ 663880 h 743578"/>
                <a:gd name="connsiteX8" fmla="*/ 0 w 528420"/>
                <a:gd name="connsiteY8" fmla="*/ 79698 h 743578"/>
                <a:gd name="connsiteX0" fmla="*/ 0 w 528420"/>
                <a:gd name="connsiteY0" fmla="*/ 79698 h 743578"/>
                <a:gd name="connsiteX1" fmla="*/ 79698 w 528420"/>
                <a:gd name="connsiteY1" fmla="*/ 0 h 743578"/>
                <a:gd name="connsiteX2" fmla="*/ 448722 w 528420"/>
                <a:gd name="connsiteY2" fmla="*/ 10048 h 743578"/>
                <a:gd name="connsiteX3" fmla="*/ 528420 w 528420"/>
                <a:gd name="connsiteY3" fmla="*/ 79698 h 743578"/>
                <a:gd name="connsiteX4" fmla="*/ 478178 w 528420"/>
                <a:gd name="connsiteY4" fmla="*/ 663880 h 743578"/>
                <a:gd name="connsiteX5" fmla="*/ 398480 w 528420"/>
                <a:gd name="connsiteY5" fmla="*/ 743578 h 743578"/>
                <a:gd name="connsiteX6" fmla="*/ 79698 w 528420"/>
                <a:gd name="connsiteY6" fmla="*/ 743578 h 743578"/>
                <a:gd name="connsiteX7" fmla="*/ 0 w 528420"/>
                <a:gd name="connsiteY7" fmla="*/ 663880 h 743578"/>
                <a:gd name="connsiteX8" fmla="*/ 0 w 528420"/>
                <a:gd name="connsiteY8" fmla="*/ 79698 h 743578"/>
                <a:gd name="connsiteX0" fmla="*/ 20097 w 548517"/>
                <a:gd name="connsiteY0" fmla="*/ 79698 h 743578"/>
                <a:gd name="connsiteX1" fmla="*/ 99795 w 548517"/>
                <a:gd name="connsiteY1" fmla="*/ 0 h 743578"/>
                <a:gd name="connsiteX2" fmla="*/ 468819 w 548517"/>
                <a:gd name="connsiteY2" fmla="*/ 10048 h 743578"/>
                <a:gd name="connsiteX3" fmla="*/ 548517 w 548517"/>
                <a:gd name="connsiteY3" fmla="*/ 79698 h 743578"/>
                <a:gd name="connsiteX4" fmla="*/ 498275 w 548517"/>
                <a:gd name="connsiteY4" fmla="*/ 663880 h 743578"/>
                <a:gd name="connsiteX5" fmla="*/ 418577 w 548517"/>
                <a:gd name="connsiteY5" fmla="*/ 743578 h 743578"/>
                <a:gd name="connsiteX6" fmla="*/ 99795 w 548517"/>
                <a:gd name="connsiteY6" fmla="*/ 743578 h 743578"/>
                <a:gd name="connsiteX7" fmla="*/ 0 w 548517"/>
                <a:gd name="connsiteY7" fmla="*/ 673928 h 743578"/>
                <a:gd name="connsiteX8" fmla="*/ 20097 w 548517"/>
                <a:gd name="connsiteY8" fmla="*/ 79698 h 743578"/>
                <a:gd name="connsiteX0" fmla="*/ 20097 w 548517"/>
                <a:gd name="connsiteY0" fmla="*/ 79698 h 773723"/>
                <a:gd name="connsiteX1" fmla="*/ 99795 w 548517"/>
                <a:gd name="connsiteY1" fmla="*/ 0 h 773723"/>
                <a:gd name="connsiteX2" fmla="*/ 468819 w 548517"/>
                <a:gd name="connsiteY2" fmla="*/ 10048 h 773723"/>
                <a:gd name="connsiteX3" fmla="*/ 548517 w 548517"/>
                <a:gd name="connsiteY3" fmla="*/ 79698 h 773723"/>
                <a:gd name="connsiteX4" fmla="*/ 498275 w 548517"/>
                <a:gd name="connsiteY4" fmla="*/ 663880 h 773723"/>
                <a:gd name="connsiteX5" fmla="*/ 418577 w 548517"/>
                <a:gd name="connsiteY5" fmla="*/ 743578 h 773723"/>
                <a:gd name="connsiteX6" fmla="*/ 59601 w 548517"/>
                <a:gd name="connsiteY6" fmla="*/ 773723 h 773723"/>
                <a:gd name="connsiteX7" fmla="*/ 0 w 548517"/>
                <a:gd name="connsiteY7" fmla="*/ 673928 h 773723"/>
                <a:gd name="connsiteX8" fmla="*/ 20097 w 548517"/>
                <a:gd name="connsiteY8" fmla="*/ 79698 h 773723"/>
                <a:gd name="connsiteX0" fmla="*/ 40193 w 548517"/>
                <a:gd name="connsiteY0" fmla="*/ 79698 h 773723"/>
                <a:gd name="connsiteX1" fmla="*/ 99795 w 548517"/>
                <a:gd name="connsiteY1" fmla="*/ 0 h 773723"/>
                <a:gd name="connsiteX2" fmla="*/ 468819 w 548517"/>
                <a:gd name="connsiteY2" fmla="*/ 10048 h 773723"/>
                <a:gd name="connsiteX3" fmla="*/ 548517 w 548517"/>
                <a:gd name="connsiteY3" fmla="*/ 79698 h 773723"/>
                <a:gd name="connsiteX4" fmla="*/ 498275 w 548517"/>
                <a:gd name="connsiteY4" fmla="*/ 663880 h 773723"/>
                <a:gd name="connsiteX5" fmla="*/ 418577 w 548517"/>
                <a:gd name="connsiteY5" fmla="*/ 743578 h 773723"/>
                <a:gd name="connsiteX6" fmla="*/ 59601 w 548517"/>
                <a:gd name="connsiteY6" fmla="*/ 773723 h 773723"/>
                <a:gd name="connsiteX7" fmla="*/ 0 w 548517"/>
                <a:gd name="connsiteY7" fmla="*/ 673928 h 773723"/>
                <a:gd name="connsiteX8" fmla="*/ 40193 w 548517"/>
                <a:gd name="connsiteY8" fmla="*/ 79698 h 773723"/>
                <a:gd name="connsiteX0" fmla="*/ 40193 w 548517"/>
                <a:gd name="connsiteY0" fmla="*/ 79698 h 753626"/>
                <a:gd name="connsiteX1" fmla="*/ 99795 w 548517"/>
                <a:gd name="connsiteY1" fmla="*/ 0 h 753626"/>
                <a:gd name="connsiteX2" fmla="*/ 468819 w 548517"/>
                <a:gd name="connsiteY2" fmla="*/ 10048 h 753626"/>
                <a:gd name="connsiteX3" fmla="*/ 548517 w 548517"/>
                <a:gd name="connsiteY3" fmla="*/ 79698 h 753626"/>
                <a:gd name="connsiteX4" fmla="*/ 498275 w 548517"/>
                <a:gd name="connsiteY4" fmla="*/ 663880 h 753626"/>
                <a:gd name="connsiteX5" fmla="*/ 418577 w 548517"/>
                <a:gd name="connsiteY5" fmla="*/ 743578 h 753626"/>
                <a:gd name="connsiteX6" fmla="*/ 69650 w 548517"/>
                <a:gd name="connsiteY6" fmla="*/ 753626 h 753626"/>
                <a:gd name="connsiteX7" fmla="*/ 0 w 548517"/>
                <a:gd name="connsiteY7" fmla="*/ 673928 h 753626"/>
                <a:gd name="connsiteX8" fmla="*/ 40193 w 548517"/>
                <a:gd name="connsiteY8" fmla="*/ 79698 h 753626"/>
                <a:gd name="connsiteX0" fmla="*/ 40193 w 548517"/>
                <a:gd name="connsiteY0" fmla="*/ 79698 h 753626"/>
                <a:gd name="connsiteX1" fmla="*/ 99795 w 548517"/>
                <a:gd name="connsiteY1" fmla="*/ 0 h 753626"/>
                <a:gd name="connsiteX2" fmla="*/ 468819 w 548517"/>
                <a:gd name="connsiteY2" fmla="*/ 10048 h 753626"/>
                <a:gd name="connsiteX3" fmla="*/ 548517 w 548517"/>
                <a:gd name="connsiteY3" fmla="*/ 79698 h 753626"/>
                <a:gd name="connsiteX4" fmla="*/ 489886 w 548517"/>
                <a:gd name="connsiteY4" fmla="*/ 638713 h 753626"/>
                <a:gd name="connsiteX5" fmla="*/ 418577 w 548517"/>
                <a:gd name="connsiteY5" fmla="*/ 743578 h 753626"/>
                <a:gd name="connsiteX6" fmla="*/ 69650 w 548517"/>
                <a:gd name="connsiteY6" fmla="*/ 753626 h 753626"/>
                <a:gd name="connsiteX7" fmla="*/ 0 w 548517"/>
                <a:gd name="connsiteY7" fmla="*/ 673928 h 753626"/>
                <a:gd name="connsiteX8" fmla="*/ 40193 w 548517"/>
                <a:gd name="connsiteY8" fmla="*/ 79698 h 753626"/>
                <a:gd name="connsiteX0" fmla="*/ 40193 w 548517"/>
                <a:gd name="connsiteY0" fmla="*/ 79698 h 753626"/>
                <a:gd name="connsiteX1" fmla="*/ 99795 w 548517"/>
                <a:gd name="connsiteY1" fmla="*/ 0 h 753626"/>
                <a:gd name="connsiteX2" fmla="*/ 468819 w 548517"/>
                <a:gd name="connsiteY2" fmla="*/ 10048 h 753626"/>
                <a:gd name="connsiteX3" fmla="*/ 548517 w 548517"/>
                <a:gd name="connsiteY3" fmla="*/ 79698 h 753626"/>
                <a:gd name="connsiteX4" fmla="*/ 489886 w 548517"/>
                <a:gd name="connsiteY4" fmla="*/ 638713 h 753626"/>
                <a:gd name="connsiteX5" fmla="*/ 418577 w 548517"/>
                <a:gd name="connsiteY5" fmla="*/ 743578 h 753626"/>
                <a:gd name="connsiteX6" fmla="*/ 69650 w 548517"/>
                <a:gd name="connsiteY6" fmla="*/ 753626 h 753626"/>
                <a:gd name="connsiteX7" fmla="*/ 0 w 548517"/>
                <a:gd name="connsiteY7" fmla="*/ 673928 h 753626"/>
                <a:gd name="connsiteX8" fmla="*/ 40193 w 548517"/>
                <a:gd name="connsiteY8" fmla="*/ 79698 h 753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48517" h="753626">
                  <a:moveTo>
                    <a:pt x="40193" y="79698"/>
                  </a:moveTo>
                  <a:cubicBezTo>
                    <a:pt x="40193" y="35682"/>
                    <a:pt x="55779" y="0"/>
                    <a:pt x="99795" y="0"/>
                  </a:cubicBezTo>
                  <a:lnTo>
                    <a:pt x="468819" y="10048"/>
                  </a:lnTo>
                  <a:cubicBezTo>
                    <a:pt x="512835" y="10048"/>
                    <a:pt x="548517" y="35682"/>
                    <a:pt x="548517" y="79698"/>
                  </a:cubicBezTo>
                  <a:cubicBezTo>
                    <a:pt x="548517" y="274425"/>
                    <a:pt x="515053" y="443986"/>
                    <a:pt x="489886" y="638713"/>
                  </a:cubicBezTo>
                  <a:cubicBezTo>
                    <a:pt x="489886" y="682729"/>
                    <a:pt x="462593" y="743578"/>
                    <a:pt x="418577" y="743578"/>
                  </a:cubicBezTo>
                  <a:lnTo>
                    <a:pt x="69650" y="753626"/>
                  </a:lnTo>
                  <a:cubicBezTo>
                    <a:pt x="25634" y="753626"/>
                    <a:pt x="0" y="717944"/>
                    <a:pt x="0" y="673928"/>
                  </a:cubicBezTo>
                  <a:lnTo>
                    <a:pt x="40193" y="7969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3D6195"/>
                </a:gs>
                <a:gs pos="50000">
                  <a:srgbClr val="2C6394"/>
                </a:gs>
                <a:gs pos="100000">
                  <a:srgbClr val="1E8CB4"/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4F0E078E-6313-41F2-A999-9A72DEA7F01B}"/>
                </a:ext>
              </a:extLst>
            </p:cNvPr>
            <p:cNvSpPr/>
            <p:nvPr/>
          </p:nvSpPr>
          <p:spPr>
            <a:xfrm>
              <a:off x="7474173" y="1403086"/>
              <a:ext cx="478178" cy="302975"/>
            </a:xfrm>
            <a:prstGeom prst="roundRect">
              <a:avLst/>
            </a:prstGeom>
            <a:gradFill flip="none" rotWithShape="1">
              <a:gsLst>
                <a:gs pos="0">
                  <a:srgbClr val="3D6195"/>
                </a:gs>
                <a:gs pos="50000">
                  <a:srgbClr val="2C6394"/>
                </a:gs>
                <a:gs pos="100000">
                  <a:srgbClr val="1E8CB4"/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319A6060-BB14-418C-B942-612C1FF50AC8}"/>
                </a:ext>
              </a:extLst>
            </p:cNvPr>
            <p:cNvSpPr/>
            <p:nvPr/>
          </p:nvSpPr>
          <p:spPr>
            <a:xfrm>
              <a:off x="7464762" y="1833015"/>
              <a:ext cx="478178" cy="302975"/>
            </a:xfrm>
            <a:prstGeom prst="roundRect">
              <a:avLst/>
            </a:prstGeom>
            <a:gradFill flip="none" rotWithShape="1">
              <a:gsLst>
                <a:gs pos="0">
                  <a:srgbClr val="3D6195"/>
                </a:gs>
                <a:gs pos="50000">
                  <a:srgbClr val="2C6394"/>
                </a:gs>
                <a:gs pos="100000">
                  <a:srgbClr val="1E8CB4"/>
                </a:gs>
              </a:gsLst>
              <a:lin ang="54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EEA0CEF8-4F43-4769-8778-4993EB0E5C7F}"/>
                </a:ext>
              </a:extLst>
            </p:cNvPr>
            <p:cNvSpPr/>
            <p:nvPr/>
          </p:nvSpPr>
          <p:spPr>
            <a:xfrm rot="-120000">
              <a:off x="6119047" y="1121165"/>
              <a:ext cx="2231136" cy="45719"/>
            </a:xfrm>
            <a:prstGeom prst="roundRect">
              <a:avLst/>
            </a:prstGeom>
            <a:solidFill>
              <a:srgbClr val="CE88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4F033005-9D3E-4484-899C-E038EE057205}"/>
                </a:ext>
              </a:extLst>
            </p:cNvPr>
            <p:cNvSpPr/>
            <p:nvPr/>
          </p:nvSpPr>
          <p:spPr>
            <a:xfrm rot="-60000">
              <a:off x="6119983" y="936882"/>
              <a:ext cx="2229660" cy="153093"/>
            </a:xfrm>
            <a:prstGeom prst="roundRect">
              <a:avLst/>
            </a:prstGeom>
            <a:gradFill flip="none" rotWithShape="1">
              <a:gsLst>
                <a:gs pos="0">
                  <a:srgbClr val="EFEFEF"/>
                </a:gs>
                <a:gs pos="48000">
                  <a:srgbClr val="B2B7B9"/>
                </a:gs>
                <a:gs pos="60000">
                  <a:srgbClr val="B1B6B8"/>
                </a:gs>
                <a:gs pos="100000">
                  <a:srgbClr val="F1F1F1"/>
                </a:gs>
              </a:gsLst>
              <a:lin ang="5400000" scaled="1"/>
              <a:tileRect/>
            </a:gradFill>
            <a:ln>
              <a:noFill/>
            </a:ln>
            <a:scene3d>
              <a:camera prst="orthographicFront">
                <a:rot lat="0" lon="0" rev="6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9F518E1-83F2-4434-ADEB-CD7625F65D33}"/>
                </a:ext>
              </a:extLst>
            </p:cNvPr>
            <p:cNvSpPr txBox="1"/>
            <p:nvPr/>
          </p:nvSpPr>
          <p:spPr>
            <a:xfrm>
              <a:off x="4310723" y="1305837"/>
              <a:ext cx="100667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i="1" dirty="0">
                  <a:ln>
                    <a:solidFill>
                      <a:schemeClr val="bg1">
                        <a:lumMod val="50000"/>
                      </a:schemeClr>
                    </a:solidFill>
                  </a:ln>
                  <a:solidFill>
                    <a:srgbClr val="949496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rPr>
                <a:t>NextSeq 550</a:t>
              </a:r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AA8A4CA1-7991-48A8-9C94-CA75A009EF9C}"/>
                </a:ext>
              </a:extLst>
            </p:cNvPr>
            <p:cNvSpPr/>
            <p:nvPr/>
          </p:nvSpPr>
          <p:spPr>
            <a:xfrm>
              <a:off x="3381653" y="3094276"/>
              <a:ext cx="4915375" cy="56844"/>
            </a:xfrm>
            <a:prstGeom prst="roundRect">
              <a:avLst/>
            </a:prstGeom>
            <a:solidFill>
              <a:srgbClr val="1B1B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78F516CF-060C-4C47-A52B-FCBB49424D2B}"/>
                </a:ext>
              </a:extLst>
            </p:cNvPr>
            <p:cNvSpPr/>
            <p:nvPr/>
          </p:nvSpPr>
          <p:spPr>
            <a:xfrm rot="5400000">
              <a:off x="5184619" y="4500382"/>
              <a:ext cx="2801086" cy="45719"/>
            </a:xfrm>
            <a:prstGeom prst="roundRect">
              <a:avLst/>
            </a:prstGeom>
            <a:solidFill>
              <a:srgbClr val="1B1B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9781B768-4A49-427B-8ACA-D69B828EE694}"/>
                </a:ext>
              </a:extLst>
            </p:cNvPr>
            <p:cNvSpPr/>
            <p:nvPr/>
          </p:nvSpPr>
          <p:spPr>
            <a:xfrm>
              <a:off x="3382276" y="2823945"/>
              <a:ext cx="3162650" cy="3011648"/>
            </a:xfrm>
            <a:custGeom>
              <a:avLst/>
              <a:gdLst>
                <a:gd name="connsiteX0" fmla="*/ 3162650 w 3162650"/>
                <a:gd name="connsiteY0" fmla="*/ 0 h 3011648"/>
                <a:gd name="connsiteX1" fmla="*/ 201336 w 3162650"/>
                <a:gd name="connsiteY1" fmla="*/ 33556 h 3011648"/>
                <a:gd name="connsiteX2" fmla="*/ 134224 w 3162650"/>
                <a:gd name="connsiteY2" fmla="*/ 58723 h 3011648"/>
                <a:gd name="connsiteX3" fmla="*/ 50334 w 3162650"/>
                <a:gd name="connsiteY3" fmla="*/ 117446 h 3011648"/>
                <a:gd name="connsiteX4" fmla="*/ 0 w 3162650"/>
                <a:gd name="connsiteY4" fmla="*/ 209725 h 3011648"/>
                <a:gd name="connsiteX5" fmla="*/ 0 w 3162650"/>
                <a:gd name="connsiteY5" fmla="*/ 352338 h 3011648"/>
                <a:gd name="connsiteX6" fmla="*/ 25167 w 3162650"/>
                <a:gd name="connsiteY6" fmla="*/ 2801923 h 3011648"/>
                <a:gd name="connsiteX7" fmla="*/ 41945 w 3162650"/>
                <a:gd name="connsiteY7" fmla="*/ 2869035 h 3011648"/>
                <a:gd name="connsiteX8" fmla="*/ 92279 w 3162650"/>
                <a:gd name="connsiteY8" fmla="*/ 2944536 h 3011648"/>
                <a:gd name="connsiteX9" fmla="*/ 167780 w 3162650"/>
                <a:gd name="connsiteY9" fmla="*/ 2978092 h 3011648"/>
                <a:gd name="connsiteX10" fmla="*/ 243281 w 3162650"/>
                <a:gd name="connsiteY10" fmla="*/ 3003259 h 3011648"/>
                <a:gd name="connsiteX11" fmla="*/ 796954 w 3162650"/>
                <a:gd name="connsiteY11" fmla="*/ 3011648 h 3011648"/>
                <a:gd name="connsiteX12" fmla="*/ 3162650 w 3162650"/>
                <a:gd name="connsiteY12" fmla="*/ 0 h 3011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162650" h="3011648">
                  <a:moveTo>
                    <a:pt x="3162650" y="0"/>
                  </a:moveTo>
                  <a:lnTo>
                    <a:pt x="201336" y="33556"/>
                  </a:lnTo>
                  <a:lnTo>
                    <a:pt x="134224" y="58723"/>
                  </a:lnTo>
                  <a:lnTo>
                    <a:pt x="50334" y="117446"/>
                  </a:lnTo>
                  <a:lnTo>
                    <a:pt x="0" y="209725"/>
                  </a:lnTo>
                  <a:lnTo>
                    <a:pt x="0" y="352338"/>
                  </a:lnTo>
                  <a:lnTo>
                    <a:pt x="25167" y="2801923"/>
                  </a:lnTo>
                  <a:lnTo>
                    <a:pt x="41945" y="2869035"/>
                  </a:lnTo>
                  <a:lnTo>
                    <a:pt x="92279" y="2944536"/>
                  </a:lnTo>
                  <a:lnTo>
                    <a:pt x="167780" y="2978092"/>
                  </a:lnTo>
                  <a:lnTo>
                    <a:pt x="243281" y="3003259"/>
                  </a:lnTo>
                  <a:lnTo>
                    <a:pt x="796954" y="3011648"/>
                  </a:lnTo>
                  <a:lnTo>
                    <a:pt x="3162650" y="0"/>
                  </a:lnTo>
                  <a:close/>
                </a:path>
              </a:pathLst>
            </a:custGeom>
            <a:solidFill>
              <a:srgbClr val="1B1B1B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9F433EF6-6B26-4349-B5B8-FAFF65E2C914}"/>
                </a:ext>
              </a:extLst>
            </p:cNvPr>
            <p:cNvSpPr txBox="1"/>
            <p:nvPr/>
          </p:nvSpPr>
          <p:spPr>
            <a:xfrm>
              <a:off x="7583268" y="5694342"/>
              <a:ext cx="10066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i="1" dirty="0">
                  <a:ln>
                    <a:solidFill>
                      <a:schemeClr val="bg1">
                        <a:lumMod val="50000"/>
                      </a:schemeClr>
                    </a:solidFill>
                  </a:ln>
                  <a:solidFill>
                    <a:srgbClr val="7B7B7B"/>
                  </a:solidFill>
                  <a:effectLst>
                    <a:outerShdw blurRad="50800" dist="38100" dir="18900000" algn="bl" rotWithShape="0">
                      <a:prstClr val="black">
                        <a:alpha val="40000"/>
                      </a:prstClr>
                    </a:outerShdw>
                  </a:effectLst>
                </a:rPr>
                <a:t>Illumina®</a:t>
              </a:r>
            </a:p>
          </p:txBody>
        </p:sp>
        <p:sp>
          <p:nvSpPr>
            <p:cNvPr id="41" name="Flowchart: Connector 40">
              <a:extLst>
                <a:ext uri="{FF2B5EF4-FFF2-40B4-BE49-F238E27FC236}">
                  <a16:creationId xmlns:a16="http://schemas.microsoft.com/office/drawing/2014/main" id="{D9886744-2F78-46B4-B9D6-518109D4749D}"/>
                </a:ext>
              </a:extLst>
            </p:cNvPr>
            <p:cNvSpPr/>
            <p:nvPr/>
          </p:nvSpPr>
          <p:spPr>
            <a:xfrm>
              <a:off x="3599297" y="2921491"/>
              <a:ext cx="151002" cy="141351"/>
            </a:xfrm>
            <a:prstGeom prst="flowChartConnector">
              <a:avLst/>
            </a:prstGeom>
            <a:solidFill>
              <a:srgbClr val="41A5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lowchart: Connector 41">
              <a:extLst>
                <a:ext uri="{FF2B5EF4-FFF2-40B4-BE49-F238E27FC236}">
                  <a16:creationId xmlns:a16="http://schemas.microsoft.com/office/drawing/2014/main" id="{A12DF59C-1A8F-46F7-B55D-B41A15B771C9}"/>
                </a:ext>
              </a:extLst>
            </p:cNvPr>
            <p:cNvSpPr/>
            <p:nvPr/>
          </p:nvSpPr>
          <p:spPr>
            <a:xfrm>
              <a:off x="3574123" y="2928417"/>
              <a:ext cx="151002" cy="141351"/>
            </a:xfrm>
            <a:prstGeom prst="flowChartConnector">
              <a:avLst/>
            </a:prstGeom>
            <a:solidFill>
              <a:srgbClr val="2218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lowchart: Connector 42">
              <a:extLst>
                <a:ext uri="{FF2B5EF4-FFF2-40B4-BE49-F238E27FC236}">
                  <a16:creationId xmlns:a16="http://schemas.microsoft.com/office/drawing/2014/main" id="{C51830E9-3A08-445D-B8CE-F719CB13FBD0}"/>
                </a:ext>
              </a:extLst>
            </p:cNvPr>
            <p:cNvSpPr/>
            <p:nvPr/>
          </p:nvSpPr>
          <p:spPr>
            <a:xfrm>
              <a:off x="3604743" y="2948753"/>
              <a:ext cx="91440" cy="91440"/>
            </a:xfrm>
            <a:prstGeom prst="flowChartConnector">
              <a:avLst/>
            </a:prstGeom>
            <a:solidFill>
              <a:srgbClr val="41A5B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lowchart: Connector 43">
              <a:extLst>
                <a:ext uri="{FF2B5EF4-FFF2-40B4-BE49-F238E27FC236}">
                  <a16:creationId xmlns:a16="http://schemas.microsoft.com/office/drawing/2014/main" id="{4E45B9CE-DBF3-4660-84A8-122592651AFF}"/>
                </a:ext>
              </a:extLst>
            </p:cNvPr>
            <p:cNvSpPr/>
            <p:nvPr/>
          </p:nvSpPr>
          <p:spPr>
            <a:xfrm>
              <a:off x="3628237" y="2972769"/>
              <a:ext cx="45720" cy="45720"/>
            </a:xfrm>
            <a:prstGeom prst="flowChartConnector">
              <a:avLst/>
            </a:prstGeom>
            <a:solidFill>
              <a:srgbClr val="2218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3132D64C-4BF2-4EEE-B1CD-110BA0E1DB01}"/>
                </a:ext>
              </a:extLst>
            </p:cNvPr>
            <p:cNvSpPr/>
            <p:nvPr/>
          </p:nvSpPr>
          <p:spPr>
            <a:xfrm rot="5400000">
              <a:off x="6724716" y="4321322"/>
              <a:ext cx="3208336" cy="213582"/>
            </a:xfrm>
            <a:prstGeom prst="roundRect">
              <a:avLst/>
            </a:prstGeom>
            <a:solidFill>
              <a:srgbClr val="1B1B1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26041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, electronics, computer&#10;&#10;Description automatically generated">
            <a:extLst>
              <a:ext uri="{FF2B5EF4-FFF2-40B4-BE49-F238E27FC236}">
                <a16:creationId xmlns:a16="http://schemas.microsoft.com/office/drawing/2014/main" id="{54F317A1-94C7-443C-97BB-DC3EEF9E4E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0" t="4186" r="11413" b="7397"/>
          <a:stretch/>
        </p:blipFill>
        <p:spPr>
          <a:xfrm>
            <a:off x="2750829" y="219269"/>
            <a:ext cx="7531506" cy="641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293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Widescreen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1</cp:revision>
  <dcterms:created xsi:type="dcterms:W3CDTF">2021-04-23T01:42:17Z</dcterms:created>
  <dcterms:modified xsi:type="dcterms:W3CDTF">2021-04-23T01:43:19Z</dcterms:modified>
</cp:coreProperties>
</file>