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78702B-AEF7-4B4A-95DB-C8555BA5BA18}" v="7" dt="2021-04-20T17:19:46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0611" autoAdjust="0"/>
  </p:normalViewPr>
  <p:slideViewPr>
    <p:cSldViewPr snapToGrid="0">
      <p:cViewPr>
        <p:scale>
          <a:sx n="99" d="100"/>
          <a:sy n="99" d="100"/>
        </p:scale>
        <p:origin x="1032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AC78702B-AEF7-4B4A-95DB-C8555BA5BA18}"/>
    <pc:docChg chg="custSel modSld">
      <pc:chgData name="Cara Wilcox" userId="f7eeacaac59bc5af" providerId="LiveId" clId="{AC78702B-AEF7-4B4A-95DB-C8555BA5BA18}" dt="2021-04-20T17:19:49.646" v="269" actId="14100"/>
      <pc:docMkLst>
        <pc:docMk/>
      </pc:docMkLst>
      <pc:sldChg chg="addSp modSp mod modNotesTx">
        <pc:chgData name="Cara Wilcox" userId="f7eeacaac59bc5af" providerId="LiveId" clId="{AC78702B-AEF7-4B4A-95DB-C8555BA5BA18}" dt="2021-04-20T17:19:49.646" v="269" actId="14100"/>
        <pc:sldMkLst>
          <pc:docMk/>
          <pc:sldMk cId="2603732841" sldId="256"/>
        </pc:sldMkLst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9" creationId="{824A6812-1BED-4D6F-BCA3-11925F7784E5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16" creationId="{A8525DF2-1499-4849-ADCF-8EA4F76959B2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20" creationId="{183F303B-6B36-412E-ACF3-B71071A97B20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21" creationId="{027306A3-8FBF-4D5D-B191-4F8E8D3D4160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24" creationId="{5FD71079-803E-412D-92E2-F59DBEA78F04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25" creationId="{31DF6818-9AFB-44D0-BA18-124A6166B9F1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28" creationId="{7C1E7C87-A383-4AF8-8764-00BC20300AAA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32" creationId="{84FC80D3-2386-4FF1-BAC4-7B168BBF7867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36" creationId="{1E2BCCD2-1C77-4F82-B481-9E3374943261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40" creationId="{E09FFF86-824D-42A5-B4C3-78C12AEB8B02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43" creationId="{3D91789E-E731-4A11-B03D-8BE2C5AF57E5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46" creationId="{76C77A5C-02CF-4798-BF02-91E5A6BB4B58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48" creationId="{EAB45D82-8C7E-4692-90FE-5F6AA72D44C4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53" creationId="{09362C27-B914-448C-BFE2-B7DC2CA2A427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61" creationId="{96A98422-91C4-4181-ABD8-43787BC29265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62" creationId="{3C6670B9-21BC-45EC-9B5E-997825EA62E4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63" creationId="{FE9EAC54-590C-4D28-9025-156E5BBBFAD2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64" creationId="{67AA6355-61C9-4787-AD82-EBB433141049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69" creationId="{4B1B92FA-9D51-44E4-BCFC-F415CFED5A65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71" creationId="{CEDC71D5-79B7-4A70-AD4C-3677C5C59C08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77" creationId="{EC02EC80-F1FF-423D-BF54-9971583FDC6B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79" creationId="{DB5FA179-491F-4763-A5F3-7355F645B279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0" creationId="{E67A28FE-8254-42C8-BE6D-985984F29C02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1" creationId="{26EF46CE-FC06-4889-8045-EDF34DBC1C01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2" creationId="{E21BFF25-5A63-4042-8AD8-30127A960C41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3" creationId="{CF79CD16-C765-400D-9D8B-4C9F9A42110F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4" creationId="{D01BE634-AB24-430A-9483-2CF45B7883C7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5" creationId="{79447045-0E69-4524-B3BA-27AFAA793BDD}"/>
          </ac:spMkLst>
        </pc:spChg>
        <pc:spChg chg="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6" creationId="{F75C484B-A198-430F-8489-8A2B1F67BBD5}"/>
          </ac:spMkLst>
        </pc:spChg>
        <pc:spChg chg="add 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7" creationId="{5A95E103-98A4-4758-BB70-3307220B1715}"/>
          </ac:spMkLst>
        </pc:spChg>
        <pc:spChg chg="add 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8" creationId="{8FB8E84A-77E7-461E-BFA3-D76980B01A9E}"/>
          </ac:spMkLst>
        </pc:spChg>
        <pc:spChg chg="add mod">
          <ac:chgData name="Cara Wilcox" userId="f7eeacaac59bc5af" providerId="LiveId" clId="{AC78702B-AEF7-4B4A-95DB-C8555BA5BA18}" dt="2021-04-20T17:19:46.339" v="268" actId="164"/>
          <ac:spMkLst>
            <pc:docMk/>
            <pc:sldMk cId="2603732841" sldId="256"/>
            <ac:spMk id="89" creationId="{1C0B1897-D3A0-491B-8DE5-0B56E919855A}"/>
          </ac:spMkLst>
        </pc:spChg>
        <pc:grpChg chg="add mod">
          <ac:chgData name="Cara Wilcox" userId="f7eeacaac59bc5af" providerId="LiveId" clId="{AC78702B-AEF7-4B4A-95DB-C8555BA5BA18}" dt="2021-04-20T17:19:49.646" v="269" actId="14100"/>
          <ac:grpSpMkLst>
            <pc:docMk/>
            <pc:sldMk cId="2603732841" sldId="256"/>
            <ac:grpSpMk id="90" creationId="{6F026047-689D-4286-AC3E-1A3F0144ABE2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5DFC6-82DF-47BB-9564-1C89C1B1B65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68770-1C9F-4229-B1ED-0FE2AC2A4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6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 ISO 13485:2016 section 7.3.2, Design and development planning: “The organization shall plan and control the design and development of product. </a:t>
            </a:r>
          </a:p>
          <a:p>
            <a:r>
              <a:rPr lang="en-US" dirty="0"/>
              <a:t>As appropriate, design and development planning documents shall be maintained and updated as the design and development progresses. </a:t>
            </a:r>
          </a:p>
          <a:p>
            <a:r>
              <a:rPr lang="en-US" dirty="0"/>
              <a:t>During design and development planning, the organization shall document:</a:t>
            </a:r>
          </a:p>
          <a:p>
            <a:r>
              <a:rPr lang="en-US" dirty="0"/>
              <a:t> a) the design and development stages; </a:t>
            </a:r>
          </a:p>
          <a:p>
            <a:r>
              <a:rPr lang="en-US" dirty="0"/>
              <a:t>b) the review(s) needed at each design and development stage; </a:t>
            </a:r>
          </a:p>
          <a:p>
            <a:r>
              <a:rPr lang="en-US" dirty="0"/>
              <a:t>c) the verification, validation, and design transfer activities that are appropriate at each design and development stage.”</a:t>
            </a:r>
          </a:p>
          <a:p>
            <a:r>
              <a:rPr lang="en-US" dirty="0"/>
              <a:t>This figure describes the stages, reviews, and the verification, validation, and design transfer activities at each stage.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68770-1C9F-4229-B1ED-0FE2AC2A4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17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01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3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8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9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22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1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9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0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2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3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57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12F79B-19B1-4CAB-BA51-54A8E0ACFCF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81EE118-379B-45BF-84C8-3BC23B8FD6C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4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6F026047-689D-4286-AC3E-1A3F0144ABE2}"/>
              </a:ext>
            </a:extLst>
          </p:cNvPr>
          <p:cNvGrpSpPr/>
          <p:nvPr/>
        </p:nvGrpSpPr>
        <p:grpSpPr>
          <a:xfrm>
            <a:off x="1579113" y="739473"/>
            <a:ext cx="9740196" cy="5411070"/>
            <a:chOff x="1579113" y="739473"/>
            <a:chExt cx="7838294" cy="4192372"/>
          </a:xfrm>
        </p:grpSpPr>
        <p:sp>
          <p:nvSpPr>
            <p:cNvPr id="9" name="Flowchart: Connector 8">
              <a:extLst>
                <a:ext uri="{FF2B5EF4-FFF2-40B4-BE49-F238E27FC236}">
                  <a16:creationId xmlns:a16="http://schemas.microsoft.com/office/drawing/2014/main" id="{824A6812-1BED-4D6F-BCA3-11925F7784E5}"/>
                </a:ext>
              </a:extLst>
            </p:cNvPr>
            <p:cNvSpPr/>
            <p:nvPr/>
          </p:nvSpPr>
          <p:spPr>
            <a:xfrm>
              <a:off x="3348862" y="739473"/>
              <a:ext cx="877582" cy="583286"/>
            </a:xfrm>
            <a:prstGeom prst="flowChartConnector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user needs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8525DF2-1499-4849-ADCF-8EA4F76959B2}"/>
                </a:ext>
              </a:extLst>
            </p:cNvPr>
            <p:cNvSpPr/>
            <p:nvPr/>
          </p:nvSpPr>
          <p:spPr>
            <a:xfrm>
              <a:off x="2621481" y="739473"/>
              <a:ext cx="647607" cy="583286"/>
            </a:xfrm>
            <a:custGeom>
              <a:avLst/>
              <a:gdLst>
                <a:gd name="connsiteX0" fmla="*/ 0 w 757671"/>
                <a:gd name="connsiteY0" fmla="*/ 0 h 270933"/>
                <a:gd name="connsiteX1" fmla="*/ 757669 w 757671"/>
                <a:gd name="connsiteY1" fmla="*/ 0 h 270933"/>
                <a:gd name="connsiteX2" fmla="*/ 748547 w 757671"/>
                <a:gd name="connsiteY2" fmla="*/ 6150 h 270933"/>
                <a:gd name="connsiteX3" fmla="*/ 694983 w 757671"/>
                <a:gd name="connsiteY3" fmla="*/ 135466 h 270933"/>
                <a:gd name="connsiteX4" fmla="*/ 748547 w 757671"/>
                <a:gd name="connsiteY4" fmla="*/ 264782 h 270933"/>
                <a:gd name="connsiteX5" fmla="*/ 757671 w 757671"/>
                <a:gd name="connsiteY5" fmla="*/ 270933 h 270933"/>
                <a:gd name="connsiteX6" fmla="*/ 0 w 757671"/>
                <a:gd name="connsiteY6" fmla="*/ 270933 h 270933"/>
                <a:gd name="connsiteX7" fmla="*/ 0 w 757671"/>
                <a:gd name="connsiteY7" fmla="*/ 0 h 27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671" h="270933">
                  <a:moveTo>
                    <a:pt x="0" y="0"/>
                  </a:moveTo>
                  <a:lnTo>
                    <a:pt x="757669" y="0"/>
                  </a:lnTo>
                  <a:lnTo>
                    <a:pt x="748547" y="6150"/>
                  </a:lnTo>
                  <a:cubicBezTo>
                    <a:pt x="715453" y="39245"/>
                    <a:pt x="694983" y="84965"/>
                    <a:pt x="694983" y="135466"/>
                  </a:cubicBezTo>
                  <a:cubicBezTo>
                    <a:pt x="694983" y="185967"/>
                    <a:pt x="715453" y="231687"/>
                    <a:pt x="748547" y="264782"/>
                  </a:cubicBezTo>
                  <a:lnTo>
                    <a:pt x="757671" y="270933"/>
                  </a:lnTo>
                  <a:lnTo>
                    <a:pt x="0" y="2709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  <a:flatTx/>
            </a:bodyPr>
            <a:lstStyle/>
            <a:p>
              <a:pPr algn="ctr"/>
              <a:endParaRPr lang="en-US" sz="10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83F303B-6B36-412E-ACF3-B71071A97B20}"/>
                </a:ext>
              </a:extLst>
            </p:cNvPr>
            <p:cNvSpPr/>
            <p:nvPr/>
          </p:nvSpPr>
          <p:spPr>
            <a:xfrm>
              <a:off x="1579113" y="739473"/>
              <a:ext cx="913379" cy="58328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concept</a:t>
              </a:r>
            </a:p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</a:t>
              </a:r>
            </a:p>
          </p:txBody>
        </p:sp>
        <p:sp>
          <p:nvSpPr>
            <p:cNvPr id="21" name="Flowchart: Connector 20">
              <a:extLst>
                <a:ext uri="{FF2B5EF4-FFF2-40B4-BE49-F238E27FC236}">
                  <a16:creationId xmlns:a16="http://schemas.microsoft.com/office/drawing/2014/main" id="{027306A3-8FBF-4D5D-B191-4F8E8D3D4160}"/>
                </a:ext>
              </a:extLst>
            </p:cNvPr>
            <p:cNvSpPr/>
            <p:nvPr/>
          </p:nvSpPr>
          <p:spPr>
            <a:xfrm>
              <a:off x="4211928" y="1461288"/>
              <a:ext cx="877582" cy="583286"/>
            </a:xfrm>
            <a:prstGeom prst="flowChartConnector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design inputs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FD71079-803E-412D-92E2-F59DBEA78F04}"/>
                </a:ext>
              </a:extLst>
            </p:cNvPr>
            <p:cNvSpPr/>
            <p:nvPr/>
          </p:nvSpPr>
          <p:spPr>
            <a:xfrm>
              <a:off x="1579113" y="1461289"/>
              <a:ext cx="913379" cy="58328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 </a:t>
              </a:r>
            </a:p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planning</a:t>
              </a:r>
            </a:p>
          </p:txBody>
        </p:sp>
        <p:sp>
          <p:nvSpPr>
            <p:cNvPr id="25" name="Flowchart: Connector 24">
              <a:extLst>
                <a:ext uri="{FF2B5EF4-FFF2-40B4-BE49-F238E27FC236}">
                  <a16:creationId xmlns:a16="http://schemas.microsoft.com/office/drawing/2014/main" id="{31DF6818-9AFB-44D0-BA18-124A6166B9F1}"/>
                </a:ext>
              </a:extLst>
            </p:cNvPr>
            <p:cNvSpPr/>
            <p:nvPr/>
          </p:nvSpPr>
          <p:spPr>
            <a:xfrm>
              <a:off x="5087986" y="2183107"/>
              <a:ext cx="877582" cy="583286"/>
            </a:xfrm>
            <a:prstGeom prst="flowChartConnector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design process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C1E7C87-A383-4AF8-8764-00BC20300AAA}"/>
                </a:ext>
              </a:extLst>
            </p:cNvPr>
            <p:cNvSpPr/>
            <p:nvPr/>
          </p:nvSpPr>
          <p:spPr>
            <a:xfrm>
              <a:off x="1579113" y="2183107"/>
              <a:ext cx="913379" cy="5832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product </a:t>
              </a:r>
            </a:p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4FC80D3-2386-4FF1-BAC4-7B168BBF7867}"/>
                </a:ext>
              </a:extLst>
            </p:cNvPr>
            <p:cNvSpPr/>
            <p:nvPr/>
          </p:nvSpPr>
          <p:spPr>
            <a:xfrm>
              <a:off x="1579113" y="2904925"/>
              <a:ext cx="913379" cy="5832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 verification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E2BCCD2-1C77-4F82-B481-9E3374943261}"/>
                </a:ext>
              </a:extLst>
            </p:cNvPr>
            <p:cNvSpPr/>
            <p:nvPr/>
          </p:nvSpPr>
          <p:spPr>
            <a:xfrm>
              <a:off x="1579113" y="3626741"/>
              <a:ext cx="913379" cy="58328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 </a:t>
              </a:r>
            </a:p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validation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E09FFF86-824D-42A5-B4C3-78C12AEB8B02}"/>
                </a:ext>
              </a:extLst>
            </p:cNvPr>
            <p:cNvSpPr/>
            <p:nvPr/>
          </p:nvSpPr>
          <p:spPr>
            <a:xfrm>
              <a:off x="1579113" y="4348559"/>
              <a:ext cx="913379" cy="58328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 </a:t>
              </a:r>
            </a:p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transfer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67AA6355-61C9-4787-AD82-EBB433141049}"/>
                </a:ext>
              </a:extLst>
            </p:cNvPr>
            <p:cNvSpPr/>
            <p:nvPr/>
          </p:nvSpPr>
          <p:spPr>
            <a:xfrm>
              <a:off x="2617616" y="2183098"/>
              <a:ext cx="2402047" cy="583291"/>
            </a:xfrm>
            <a:custGeom>
              <a:avLst/>
              <a:gdLst>
                <a:gd name="connsiteX0" fmla="*/ 0 w 1144305"/>
                <a:gd name="connsiteY0" fmla="*/ 0 h 270935"/>
                <a:gd name="connsiteX1" fmla="*/ 922495 w 1144305"/>
                <a:gd name="connsiteY1" fmla="*/ 0 h 270935"/>
                <a:gd name="connsiteX2" fmla="*/ 922495 w 1144305"/>
                <a:gd name="connsiteY2" fmla="*/ 2 h 270935"/>
                <a:gd name="connsiteX3" fmla="*/ 1144304 w 1144305"/>
                <a:gd name="connsiteY3" fmla="*/ 2 h 270935"/>
                <a:gd name="connsiteX4" fmla="*/ 1140590 w 1144305"/>
                <a:gd name="connsiteY4" fmla="*/ 6152 h 270935"/>
                <a:gd name="connsiteX5" fmla="*/ 1118780 w 1144305"/>
                <a:gd name="connsiteY5" fmla="*/ 135468 h 270935"/>
                <a:gd name="connsiteX6" fmla="*/ 1140590 w 1144305"/>
                <a:gd name="connsiteY6" fmla="*/ 264784 h 270935"/>
                <a:gd name="connsiteX7" fmla="*/ 1144305 w 1144305"/>
                <a:gd name="connsiteY7" fmla="*/ 270935 h 270935"/>
                <a:gd name="connsiteX8" fmla="*/ 835793 w 1144305"/>
                <a:gd name="connsiteY8" fmla="*/ 270935 h 270935"/>
                <a:gd name="connsiteX9" fmla="*/ 835793 w 1144305"/>
                <a:gd name="connsiteY9" fmla="*/ 270933 h 270935"/>
                <a:gd name="connsiteX10" fmla="*/ 0 w 1144305"/>
                <a:gd name="connsiteY10" fmla="*/ 270933 h 270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4305" h="270935">
                  <a:moveTo>
                    <a:pt x="0" y="0"/>
                  </a:moveTo>
                  <a:lnTo>
                    <a:pt x="922495" y="0"/>
                  </a:lnTo>
                  <a:lnTo>
                    <a:pt x="922495" y="2"/>
                  </a:lnTo>
                  <a:lnTo>
                    <a:pt x="1144304" y="2"/>
                  </a:lnTo>
                  <a:lnTo>
                    <a:pt x="1140590" y="6152"/>
                  </a:lnTo>
                  <a:cubicBezTo>
                    <a:pt x="1127115" y="39247"/>
                    <a:pt x="1118780" y="84967"/>
                    <a:pt x="1118780" y="135468"/>
                  </a:cubicBezTo>
                  <a:cubicBezTo>
                    <a:pt x="1118780" y="185969"/>
                    <a:pt x="1127115" y="231689"/>
                    <a:pt x="1140590" y="264784"/>
                  </a:cubicBezTo>
                  <a:lnTo>
                    <a:pt x="1144305" y="270935"/>
                  </a:lnTo>
                  <a:lnTo>
                    <a:pt x="835793" y="270935"/>
                  </a:lnTo>
                  <a:lnTo>
                    <a:pt x="835793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  <a:flatTx/>
            </a:bodyPr>
            <a:lstStyle/>
            <a:p>
              <a:pPr algn="ctr"/>
              <a:endParaRPr lang="en-US" sz="1000"/>
            </a:p>
          </p:txBody>
        </p:sp>
        <p:sp>
          <p:nvSpPr>
            <p:cNvPr id="43" name="Flowchart: Connector 42">
              <a:extLst>
                <a:ext uri="{FF2B5EF4-FFF2-40B4-BE49-F238E27FC236}">
                  <a16:creationId xmlns:a16="http://schemas.microsoft.com/office/drawing/2014/main" id="{3D91789E-E731-4A11-B03D-8BE2C5AF57E5}"/>
                </a:ext>
              </a:extLst>
            </p:cNvPr>
            <p:cNvSpPr/>
            <p:nvPr/>
          </p:nvSpPr>
          <p:spPr>
            <a:xfrm>
              <a:off x="5948080" y="2920841"/>
              <a:ext cx="877582" cy="583286"/>
            </a:xfrm>
            <a:prstGeom prst="flowChartConnector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design outputs</a:t>
              </a: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E9EAC54-590C-4D28-9025-156E5BBBFAD2}"/>
                </a:ext>
              </a:extLst>
            </p:cNvPr>
            <p:cNvSpPr/>
            <p:nvPr/>
          </p:nvSpPr>
          <p:spPr>
            <a:xfrm>
              <a:off x="2609894" y="2920841"/>
              <a:ext cx="3258412" cy="583286"/>
            </a:xfrm>
            <a:custGeom>
              <a:avLst/>
              <a:gdLst>
                <a:gd name="connsiteX0" fmla="*/ 0 w 1552267"/>
                <a:gd name="connsiteY0" fmla="*/ 0 h 270933"/>
                <a:gd name="connsiteX1" fmla="*/ 1243755 w 1552267"/>
                <a:gd name="connsiteY1" fmla="*/ 0 h 270933"/>
                <a:gd name="connsiteX2" fmla="*/ 1331593 w 1552267"/>
                <a:gd name="connsiteY2" fmla="*/ 0 h 270933"/>
                <a:gd name="connsiteX3" fmla="*/ 1552266 w 1552267"/>
                <a:gd name="connsiteY3" fmla="*/ 0 h 270933"/>
                <a:gd name="connsiteX4" fmla="*/ 1548552 w 1552267"/>
                <a:gd name="connsiteY4" fmla="*/ 6150 h 270933"/>
                <a:gd name="connsiteX5" fmla="*/ 1526742 w 1552267"/>
                <a:gd name="connsiteY5" fmla="*/ 135466 h 270933"/>
                <a:gd name="connsiteX6" fmla="*/ 1548552 w 1552267"/>
                <a:gd name="connsiteY6" fmla="*/ 264782 h 270933"/>
                <a:gd name="connsiteX7" fmla="*/ 1552267 w 1552267"/>
                <a:gd name="connsiteY7" fmla="*/ 270933 h 270933"/>
                <a:gd name="connsiteX8" fmla="*/ 1331593 w 1552267"/>
                <a:gd name="connsiteY8" fmla="*/ 270933 h 270933"/>
                <a:gd name="connsiteX9" fmla="*/ 1243755 w 1552267"/>
                <a:gd name="connsiteY9" fmla="*/ 270933 h 270933"/>
                <a:gd name="connsiteX10" fmla="*/ 0 w 1552267"/>
                <a:gd name="connsiteY10" fmla="*/ 270933 h 27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52267" h="270933">
                  <a:moveTo>
                    <a:pt x="0" y="0"/>
                  </a:moveTo>
                  <a:lnTo>
                    <a:pt x="1243755" y="0"/>
                  </a:lnTo>
                  <a:lnTo>
                    <a:pt x="1331593" y="0"/>
                  </a:lnTo>
                  <a:lnTo>
                    <a:pt x="1552266" y="0"/>
                  </a:lnTo>
                  <a:lnTo>
                    <a:pt x="1548552" y="6150"/>
                  </a:lnTo>
                  <a:cubicBezTo>
                    <a:pt x="1535077" y="39245"/>
                    <a:pt x="1526742" y="84965"/>
                    <a:pt x="1526742" y="135466"/>
                  </a:cubicBezTo>
                  <a:cubicBezTo>
                    <a:pt x="1526742" y="185967"/>
                    <a:pt x="1535077" y="231687"/>
                    <a:pt x="1548552" y="264782"/>
                  </a:cubicBezTo>
                  <a:lnTo>
                    <a:pt x="1552267" y="270933"/>
                  </a:lnTo>
                  <a:lnTo>
                    <a:pt x="1331593" y="270933"/>
                  </a:lnTo>
                  <a:lnTo>
                    <a:pt x="1243755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  <a:flatTx/>
            </a:bodyPr>
            <a:lstStyle/>
            <a:p>
              <a:pPr algn="ctr"/>
              <a:endParaRPr lang="en-US" sz="1000"/>
            </a:p>
          </p:txBody>
        </p:sp>
        <p:sp>
          <p:nvSpPr>
            <p:cNvPr id="46" name="Flowchart: Connector 45">
              <a:extLst>
                <a:ext uri="{FF2B5EF4-FFF2-40B4-BE49-F238E27FC236}">
                  <a16:creationId xmlns:a16="http://schemas.microsoft.com/office/drawing/2014/main" id="{76C77A5C-02CF-4798-BF02-91E5A6BB4B58}"/>
                </a:ext>
              </a:extLst>
            </p:cNvPr>
            <p:cNvSpPr/>
            <p:nvPr/>
          </p:nvSpPr>
          <p:spPr>
            <a:xfrm>
              <a:off x="6811146" y="3626738"/>
              <a:ext cx="877582" cy="583286"/>
            </a:xfrm>
            <a:prstGeom prst="flowChartConnector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finished design</a:t>
              </a:r>
            </a:p>
          </p:txBody>
        </p:sp>
        <p:sp>
          <p:nvSpPr>
            <p:cNvPr id="48" name="Flowchart: Connector 47">
              <a:extLst>
                <a:ext uri="{FF2B5EF4-FFF2-40B4-BE49-F238E27FC236}">
                  <a16:creationId xmlns:a16="http://schemas.microsoft.com/office/drawing/2014/main" id="{EAB45D82-8C7E-4692-90FE-5F6AA72D44C4}"/>
                </a:ext>
              </a:extLst>
            </p:cNvPr>
            <p:cNvSpPr/>
            <p:nvPr/>
          </p:nvSpPr>
          <p:spPr>
            <a:xfrm>
              <a:off x="7687204" y="4348557"/>
              <a:ext cx="877582" cy="583286"/>
            </a:xfrm>
            <a:prstGeom prst="flowChartConnector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design transfer</a:t>
              </a: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9362C27-B914-448C-BFE2-B7DC2CA2A427}"/>
                </a:ext>
              </a:extLst>
            </p:cNvPr>
            <p:cNvSpPr/>
            <p:nvPr/>
          </p:nvSpPr>
          <p:spPr>
            <a:xfrm>
              <a:off x="2595265" y="1461285"/>
              <a:ext cx="1533917" cy="583286"/>
            </a:xfrm>
            <a:custGeom>
              <a:avLst/>
              <a:gdLst>
                <a:gd name="connsiteX0" fmla="*/ 0 w 730739"/>
                <a:gd name="connsiteY0" fmla="*/ 0 h 270933"/>
                <a:gd name="connsiteX1" fmla="*/ 422227 w 730739"/>
                <a:gd name="connsiteY1" fmla="*/ 0 h 270933"/>
                <a:gd name="connsiteX2" fmla="*/ 435122 w 730739"/>
                <a:gd name="connsiteY2" fmla="*/ 0 h 270933"/>
                <a:gd name="connsiteX3" fmla="*/ 730738 w 730739"/>
                <a:gd name="connsiteY3" fmla="*/ 0 h 270933"/>
                <a:gd name="connsiteX4" fmla="*/ 727024 w 730739"/>
                <a:gd name="connsiteY4" fmla="*/ 6150 h 270933"/>
                <a:gd name="connsiteX5" fmla="*/ 705214 w 730739"/>
                <a:gd name="connsiteY5" fmla="*/ 135466 h 270933"/>
                <a:gd name="connsiteX6" fmla="*/ 727024 w 730739"/>
                <a:gd name="connsiteY6" fmla="*/ 264782 h 270933"/>
                <a:gd name="connsiteX7" fmla="*/ 730739 w 730739"/>
                <a:gd name="connsiteY7" fmla="*/ 270933 h 270933"/>
                <a:gd name="connsiteX8" fmla="*/ 435122 w 730739"/>
                <a:gd name="connsiteY8" fmla="*/ 270933 h 270933"/>
                <a:gd name="connsiteX9" fmla="*/ 422227 w 730739"/>
                <a:gd name="connsiteY9" fmla="*/ 270933 h 270933"/>
                <a:gd name="connsiteX10" fmla="*/ 0 w 730739"/>
                <a:gd name="connsiteY10" fmla="*/ 270933 h 270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0739" h="270933">
                  <a:moveTo>
                    <a:pt x="0" y="0"/>
                  </a:moveTo>
                  <a:lnTo>
                    <a:pt x="422227" y="0"/>
                  </a:lnTo>
                  <a:lnTo>
                    <a:pt x="435122" y="0"/>
                  </a:lnTo>
                  <a:lnTo>
                    <a:pt x="730738" y="0"/>
                  </a:lnTo>
                  <a:lnTo>
                    <a:pt x="727024" y="6150"/>
                  </a:lnTo>
                  <a:cubicBezTo>
                    <a:pt x="713549" y="39245"/>
                    <a:pt x="705214" y="84965"/>
                    <a:pt x="705214" y="135466"/>
                  </a:cubicBezTo>
                  <a:cubicBezTo>
                    <a:pt x="705214" y="185967"/>
                    <a:pt x="713549" y="231687"/>
                    <a:pt x="727024" y="264782"/>
                  </a:cubicBezTo>
                  <a:lnTo>
                    <a:pt x="730739" y="270933"/>
                  </a:lnTo>
                  <a:lnTo>
                    <a:pt x="435122" y="270933"/>
                  </a:lnTo>
                  <a:lnTo>
                    <a:pt x="422227" y="270933"/>
                  </a:lnTo>
                  <a:lnTo>
                    <a:pt x="0" y="27093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  <a:flatTx/>
            </a:bodyPr>
            <a:lstStyle/>
            <a:p>
              <a:pPr algn="ctr"/>
              <a:endParaRPr lang="en-US" sz="10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C6670B9-21BC-45EC-9B5E-997825EA62E4}"/>
                </a:ext>
              </a:extLst>
            </p:cNvPr>
            <p:cNvSpPr/>
            <p:nvPr/>
          </p:nvSpPr>
          <p:spPr>
            <a:xfrm>
              <a:off x="2617616" y="3626732"/>
              <a:ext cx="4091290" cy="583292"/>
            </a:xfrm>
            <a:custGeom>
              <a:avLst/>
              <a:gdLst>
                <a:gd name="connsiteX0" fmla="*/ 1640527 w 1949039"/>
                <a:gd name="connsiteY0" fmla="*/ 0 h 270936"/>
                <a:gd name="connsiteX1" fmla="*/ 1949038 w 1949039"/>
                <a:gd name="connsiteY1" fmla="*/ 0 h 270936"/>
                <a:gd name="connsiteX2" fmla="*/ 1945324 w 1949039"/>
                <a:gd name="connsiteY2" fmla="*/ 6150 h 270936"/>
                <a:gd name="connsiteX3" fmla="*/ 1923514 w 1949039"/>
                <a:gd name="connsiteY3" fmla="*/ 135466 h 270936"/>
                <a:gd name="connsiteX4" fmla="*/ 1945324 w 1949039"/>
                <a:gd name="connsiteY4" fmla="*/ 264782 h 270936"/>
                <a:gd name="connsiteX5" fmla="*/ 1949039 w 1949039"/>
                <a:gd name="connsiteY5" fmla="*/ 270933 h 270936"/>
                <a:gd name="connsiteX6" fmla="*/ 1649813 w 1949039"/>
                <a:gd name="connsiteY6" fmla="*/ 270933 h 270936"/>
                <a:gd name="connsiteX7" fmla="*/ 1649813 w 1949039"/>
                <a:gd name="connsiteY7" fmla="*/ 270936 h 270936"/>
                <a:gd name="connsiteX8" fmla="*/ 0 w 1949039"/>
                <a:gd name="connsiteY8" fmla="*/ 270936 h 270936"/>
                <a:gd name="connsiteX9" fmla="*/ 0 w 1949039"/>
                <a:gd name="connsiteY9" fmla="*/ 3 h 270936"/>
                <a:gd name="connsiteX10" fmla="*/ 1640527 w 1949039"/>
                <a:gd name="connsiteY10" fmla="*/ 3 h 270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49039" h="270936">
                  <a:moveTo>
                    <a:pt x="1640527" y="0"/>
                  </a:moveTo>
                  <a:lnTo>
                    <a:pt x="1949038" y="0"/>
                  </a:lnTo>
                  <a:lnTo>
                    <a:pt x="1945324" y="6150"/>
                  </a:lnTo>
                  <a:cubicBezTo>
                    <a:pt x="1931849" y="39245"/>
                    <a:pt x="1923514" y="84965"/>
                    <a:pt x="1923514" y="135466"/>
                  </a:cubicBezTo>
                  <a:cubicBezTo>
                    <a:pt x="1923514" y="185967"/>
                    <a:pt x="1931849" y="231687"/>
                    <a:pt x="1945324" y="264782"/>
                  </a:cubicBezTo>
                  <a:lnTo>
                    <a:pt x="1949039" y="270933"/>
                  </a:lnTo>
                  <a:lnTo>
                    <a:pt x="1649813" y="270933"/>
                  </a:lnTo>
                  <a:lnTo>
                    <a:pt x="1649813" y="270936"/>
                  </a:lnTo>
                  <a:lnTo>
                    <a:pt x="0" y="270936"/>
                  </a:lnTo>
                  <a:lnTo>
                    <a:pt x="0" y="3"/>
                  </a:lnTo>
                  <a:lnTo>
                    <a:pt x="1640527" y="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  <a:flatTx/>
            </a:bodyPr>
            <a:lstStyle/>
            <a:p>
              <a:pPr algn="ctr"/>
              <a:endParaRPr lang="en-US" sz="10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6A98422-91C4-4181-ABD8-43787BC29265}"/>
                </a:ext>
              </a:extLst>
            </p:cNvPr>
            <p:cNvSpPr/>
            <p:nvPr/>
          </p:nvSpPr>
          <p:spPr>
            <a:xfrm>
              <a:off x="2617615" y="4348553"/>
              <a:ext cx="4967348" cy="583291"/>
            </a:xfrm>
            <a:custGeom>
              <a:avLst/>
              <a:gdLst>
                <a:gd name="connsiteX0" fmla="*/ 2057870 w 2366382"/>
                <a:gd name="connsiteY0" fmla="*/ 0 h 270935"/>
                <a:gd name="connsiteX1" fmla="*/ 2366381 w 2366382"/>
                <a:gd name="connsiteY1" fmla="*/ 0 h 270935"/>
                <a:gd name="connsiteX2" fmla="*/ 2362667 w 2366382"/>
                <a:gd name="connsiteY2" fmla="*/ 6150 h 270935"/>
                <a:gd name="connsiteX3" fmla="*/ 2340857 w 2366382"/>
                <a:gd name="connsiteY3" fmla="*/ 135466 h 270935"/>
                <a:gd name="connsiteX4" fmla="*/ 2362667 w 2366382"/>
                <a:gd name="connsiteY4" fmla="*/ 264782 h 270935"/>
                <a:gd name="connsiteX5" fmla="*/ 2366382 w 2366382"/>
                <a:gd name="connsiteY5" fmla="*/ 270933 h 270935"/>
                <a:gd name="connsiteX6" fmla="*/ 2074027 w 2366382"/>
                <a:gd name="connsiteY6" fmla="*/ 270933 h 270935"/>
                <a:gd name="connsiteX7" fmla="*/ 2074027 w 2366382"/>
                <a:gd name="connsiteY7" fmla="*/ 270935 h 270935"/>
                <a:gd name="connsiteX8" fmla="*/ 0 w 2366382"/>
                <a:gd name="connsiteY8" fmla="*/ 270935 h 270935"/>
                <a:gd name="connsiteX9" fmla="*/ 0 w 2366382"/>
                <a:gd name="connsiteY9" fmla="*/ 2 h 270935"/>
                <a:gd name="connsiteX10" fmla="*/ 2057870 w 2366382"/>
                <a:gd name="connsiteY10" fmla="*/ 2 h 270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66382" h="270935">
                  <a:moveTo>
                    <a:pt x="2057870" y="0"/>
                  </a:moveTo>
                  <a:lnTo>
                    <a:pt x="2366381" y="0"/>
                  </a:lnTo>
                  <a:lnTo>
                    <a:pt x="2362667" y="6150"/>
                  </a:lnTo>
                  <a:cubicBezTo>
                    <a:pt x="2349192" y="39245"/>
                    <a:pt x="2340857" y="84965"/>
                    <a:pt x="2340857" y="135466"/>
                  </a:cubicBezTo>
                  <a:cubicBezTo>
                    <a:pt x="2340857" y="185967"/>
                    <a:pt x="2349192" y="231687"/>
                    <a:pt x="2362667" y="264782"/>
                  </a:cubicBezTo>
                  <a:lnTo>
                    <a:pt x="2366382" y="270933"/>
                  </a:lnTo>
                  <a:lnTo>
                    <a:pt x="2074027" y="270933"/>
                  </a:lnTo>
                  <a:lnTo>
                    <a:pt x="2074027" y="270935"/>
                  </a:lnTo>
                  <a:lnTo>
                    <a:pt x="0" y="270935"/>
                  </a:lnTo>
                  <a:lnTo>
                    <a:pt x="0" y="2"/>
                  </a:lnTo>
                  <a:lnTo>
                    <a:pt x="2057870" y="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  <a:flatTx/>
            </a:bodyPr>
            <a:lstStyle/>
            <a:p>
              <a:pPr algn="ctr"/>
              <a:endParaRPr lang="en-US" sz="100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4B1B92FA-9D51-44E4-BCFC-F415CFED5A65}"/>
                </a:ext>
              </a:extLst>
            </p:cNvPr>
            <p:cNvSpPr/>
            <p:nvPr/>
          </p:nvSpPr>
          <p:spPr>
            <a:xfrm>
              <a:off x="3348862" y="3809394"/>
              <a:ext cx="877582" cy="22510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validation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EDC71D5-79B7-4A70-AD4C-3677C5C59C08}"/>
                </a:ext>
              </a:extLst>
            </p:cNvPr>
            <p:cNvSpPr/>
            <p:nvPr/>
          </p:nvSpPr>
          <p:spPr>
            <a:xfrm>
              <a:off x="4211928" y="3094571"/>
              <a:ext cx="876057" cy="22221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/>
                <a:t>verification</a:t>
              </a:r>
            </a:p>
          </p:txBody>
        </p:sp>
        <p:sp>
          <p:nvSpPr>
            <p:cNvPr id="77" name="Arrow: Bent 76">
              <a:extLst>
                <a:ext uri="{FF2B5EF4-FFF2-40B4-BE49-F238E27FC236}">
                  <a16:creationId xmlns:a16="http://schemas.microsoft.com/office/drawing/2014/main" id="{EC02EC80-F1FF-423D-BF54-9971583FDC6B}"/>
                </a:ext>
              </a:extLst>
            </p:cNvPr>
            <p:cNvSpPr/>
            <p:nvPr/>
          </p:nvSpPr>
          <p:spPr>
            <a:xfrm rot="5400000">
              <a:off x="4311023" y="958979"/>
              <a:ext cx="374826" cy="518676"/>
            </a:xfrm>
            <a:prstGeom prst="ben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review</a:t>
              </a:r>
            </a:p>
          </p:txBody>
        </p:sp>
        <p:sp>
          <p:nvSpPr>
            <p:cNvPr id="79" name="Arrow: Bent 78">
              <a:extLst>
                <a:ext uri="{FF2B5EF4-FFF2-40B4-BE49-F238E27FC236}">
                  <a16:creationId xmlns:a16="http://schemas.microsoft.com/office/drawing/2014/main" id="{DB5FA179-491F-4763-A5F3-7355F645B279}"/>
                </a:ext>
              </a:extLst>
            </p:cNvPr>
            <p:cNvSpPr/>
            <p:nvPr/>
          </p:nvSpPr>
          <p:spPr>
            <a:xfrm rot="5400000">
              <a:off x="5244181" y="1719485"/>
              <a:ext cx="374826" cy="518676"/>
            </a:xfrm>
            <a:prstGeom prst="ben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review</a:t>
              </a:r>
            </a:p>
          </p:txBody>
        </p:sp>
        <p:sp>
          <p:nvSpPr>
            <p:cNvPr id="80" name="Arrow: Bent 79">
              <a:extLst>
                <a:ext uri="{FF2B5EF4-FFF2-40B4-BE49-F238E27FC236}">
                  <a16:creationId xmlns:a16="http://schemas.microsoft.com/office/drawing/2014/main" id="{E67A28FE-8254-42C8-BE6D-985984F29C02}"/>
                </a:ext>
              </a:extLst>
            </p:cNvPr>
            <p:cNvSpPr/>
            <p:nvPr/>
          </p:nvSpPr>
          <p:spPr>
            <a:xfrm rot="5400000">
              <a:off x="6105816" y="2458174"/>
              <a:ext cx="374826" cy="518676"/>
            </a:xfrm>
            <a:prstGeom prst="ben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review</a:t>
              </a:r>
            </a:p>
          </p:txBody>
        </p:sp>
        <p:sp>
          <p:nvSpPr>
            <p:cNvPr id="81" name="Arrow: Bent 80">
              <a:extLst>
                <a:ext uri="{FF2B5EF4-FFF2-40B4-BE49-F238E27FC236}">
                  <a16:creationId xmlns:a16="http://schemas.microsoft.com/office/drawing/2014/main" id="{26EF46CE-FC06-4889-8045-EDF34DBC1C01}"/>
                </a:ext>
              </a:extLst>
            </p:cNvPr>
            <p:cNvSpPr/>
            <p:nvPr/>
          </p:nvSpPr>
          <p:spPr>
            <a:xfrm rot="5400000">
              <a:off x="6977361" y="3132515"/>
              <a:ext cx="374826" cy="518676"/>
            </a:xfrm>
            <a:prstGeom prst="ben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review</a:t>
              </a:r>
            </a:p>
          </p:txBody>
        </p:sp>
        <p:sp>
          <p:nvSpPr>
            <p:cNvPr id="82" name="Arrow: Bent 81">
              <a:extLst>
                <a:ext uri="{FF2B5EF4-FFF2-40B4-BE49-F238E27FC236}">
                  <a16:creationId xmlns:a16="http://schemas.microsoft.com/office/drawing/2014/main" id="{E21BFF25-5A63-4042-8AD8-30127A960C41}"/>
                </a:ext>
              </a:extLst>
            </p:cNvPr>
            <p:cNvSpPr/>
            <p:nvPr/>
          </p:nvSpPr>
          <p:spPr>
            <a:xfrm rot="5400000">
              <a:off x="7862893" y="3863736"/>
              <a:ext cx="374826" cy="518676"/>
            </a:xfrm>
            <a:prstGeom prst="ben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review</a:t>
              </a:r>
            </a:p>
          </p:txBody>
        </p:sp>
        <p:sp>
          <p:nvSpPr>
            <p:cNvPr id="83" name="Arrow: Up 82">
              <a:extLst>
                <a:ext uri="{FF2B5EF4-FFF2-40B4-BE49-F238E27FC236}">
                  <a16:creationId xmlns:a16="http://schemas.microsoft.com/office/drawing/2014/main" id="{CF79CD16-C765-400D-9D8B-4C9F9A42110F}"/>
                </a:ext>
              </a:extLst>
            </p:cNvPr>
            <p:cNvSpPr/>
            <p:nvPr/>
          </p:nvSpPr>
          <p:spPr>
            <a:xfrm>
              <a:off x="3682008" y="1402311"/>
              <a:ext cx="221129" cy="2322287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 fontScale="77500" lnSpcReduction="20000"/>
            </a:bodyPr>
            <a:lstStyle/>
            <a:p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4" name="Arrow: Up 83">
              <a:extLst>
                <a:ext uri="{FF2B5EF4-FFF2-40B4-BE49-F238E27FC236}">
                  <a16:creationId xmlns:a16="http://schemas.microsoft.com/office/drawing/2014/main" id="{D01BE634-AB24-430A-9483-2CF45B7883C7}"/>
                </a:ext>
              </a:extLst>
            </p:cNvPr>
            <p:cNvSpPr/>
            <p:nvPr/>
          </p:nvSpPr>
          <p:spPr>
            <a:xfrm rot="5400000">
              <a:off x="5421161" y="2690215"/>
              <a:ext cx="221129" cy="2456329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 fontScale="77500" lnSpcReduction="20000"/>
            </a:bodyPr>
            <a:lstStyle/>
            <a:p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5" name="Arrow: Up 84">
              <a:extLst>
                <a:ext uri="{FF2B5EF4-FFF2-40B4-BE49-F238E27FC236}">
                  <a16:creationId xmlns:a16="http://schemas.microsoft.com/office/drawing/2014/main" id="{79447045-0E69-4524-B3BA-27AFAA793BDD}"/>
                </a:ext>
              </a:extLst>
            </p:cNvPr>
            <p:cNvSpPr/>
            <p:nvPr/>
          </p:nvSpPr>
          <p:spPr>
            <a:xfrm rot="5400000">
              <a:off x="5404687" y="2859430"/>
              <a:ext cx="221129" cy="706107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 fontScale="77500" lnSpcReduction="20000"/>
            </a:bodyPr>
            <a:lstStyle/>
            <a:p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6" name="Arrow: Up 85">
              <a:extLst>
                <a:ext uri="{FF2B5EF4-FFF2-40B4-BE49-F238E27FC236}">
                  <a16:creationId xmlns:a16="http://schemas.microsoft.com/office/drawing/2014/main" id="{F75C484B-A198-430F-8489-8A2B1F67BBD5}"/>
                </a:ext>
              </a:extLst>
            </p:cNvPr>
            <p:cNvSpPr/>
            <p:nvPr/>
          </p:nvSpPr>
          <p:spPr>
            <a:xfrm>
              <a:off x="4539391" y="2100132"/>
              <a:ext cx="221129" cy="917213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 fontScale="77500" lnSpcReduction="20000"/>
            </a:bodyPr>
            <a:lstStyle/>
            <a:p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5A95E103-98A4-4758-BB70-3307220B1715}"/>
                </a:ext>
              </a:extLst>
            </p:cNvPr>
            <p:cNvSpPr/>
            <p:nvPr/>
          </p:nvSpPr>
          <p:spPr>
            <a:xfrm>
              <a:off x="8504028" y="2920841"/>
              <a:ext cx="913379" cy="5832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flatTx/>
            </a:bodyPr>
            <a:lstStyle/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design </a:t>
              </a:r>
            </a:p>
            <a:p>
              <a:pPr algn="ctr"/>
              <a:r>
                <a:rPr lang="en-US" sz="1000" dirty="0">
                  <a:solidFill>
                    <a:schemeClr val="tx2">
                      <a:lumMod val="50000"/>
                    </a:schemeClr>
                  </a:solidFill>
                </a:rPr>
                <a:t>history file</a:t>
              </a:r>
            </a:p>
          </p:txBody>
        </p:sp>
        <p:sp>
          <p:nvSpPr>
            <p:cNvPr id="88" name="Arrow: Up 87">
              <a:extLst>
                <a:ext uri="{FF2B5EF4-FFF2-40B4-BE49-F238E27FC236}">
                  <a16:creationId xmlns:a16="http://schemas.microsoft.com/office/drawing/2014/main" id="{8FB8E84A-77E7-461E-BFA3-D76980B01A9E}"/>
                </a:ext>
              </a:extLst>
            </p:cNvPr>
            <p:cNvSpPr/>
            <p:nvPr/>
          </p:nvSpPr>
          <p:spPr>
            <a:xfrm rot="5400000">
              <a:off x="7561529" y="2478620"/>
              <a:ext cx="221129" cy="1534370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 fontScale="77500" lnSpcReduction="20000"/>
            </a:bodyPr>
            <a:lstStyle/>
            <a:p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9" name="Arrow: Bent 88">
              <a:extLst>
                <a:ext uri="{FF2B5EF4-FFF2-40B4-BE49-F238E27FC236}">
                  <a16:creationId xmlns:a16="http://schemas.microsoft.com/office/drawing/2014/main" id="{1C0B1897-D3A0-491B-8DE5-0B56E919855A}"/>
                </a:ext>
              </a:extLst>
            </p:cNvPr>
            <p:cNvSpPr/>
            <p:nvPr/>
          </p:nvSpPr>
          <p:spPr>
            <a:xfrm rot="10800000">
              <a:off x="8622093" y="3579266"/>
              <a:ext cx="435940" cy="1187015"/>
            </a:xfrm>
            <a:prstGeom prst="ben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>
              <a:normAutofit/>
            </a:bodyPr>
            <a:lstStyle/>
            <a:p>
              <a:endParaRPr lang="en-US"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732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</TotalTime>
  <Words>158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6</cp:revision>
  <dcterms:created xsi:type="dcterms:W3CDTF">2021-04-20T16:24:10Z</dcterms:created>
  <dcterms:modified xsi:type="dcterms:W3CDTF">2021-04-20T17:19:57Z</dcterms:modified>
</cp:coreProperties>
</file>