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1545A2-CEBA-46EF-AEFD-BD4822D6E58D}" v="267" dt="2021-04-20T16:08:17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>
        <p:scale>
          <a:sx n="103" d="100"/>
          <a:sy n="103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4C1545A2-CEBA-46EF-AEFD-BD4822D6E58D}"/>
    <pc:docChg chg="undo custSel modSld">
      <pc:chgData name="Cara Wilcox" userId="f7eeacaac59bc5af" providerId="LiveId" clId="{4C1545A2-CEBA-46EF-AEFD-BD4822D6E58D}" dt="2021-04-20T16:09:16.653" v="408" actId="6549"/>
      <pc:docMkLst>
        <pc:docMk/>
      </pc:docMkLst>
      <pc:sldChg chg="addSp modSp mod setBg">
        <pc:chgData name="Cara Wilcox" userId="f7eeacaac59bc5af" providerId="LiveId" clId="{4C1545A2-CEBA-46EF-AEFD-BD4822D6E58D}" dt="2021-04-20T16:09:16.653" v="408" actId="6549"/>
        <pc:sldMkLst>
          <pc:docMk/>
          <pc:sldMk cId="99346983" sldId="256"/>
        </pc:sldMkLst>
        <pc:spChg chg="mod">
          <ac:chgData name="Cara Wilcox" userId="f7eeacaac59bc5af" providerId="LiveId" clId="{4C1545A2-CEBA-46EF-AEFD-BD4822D6E58D}" dt="2021-04-20T16:09:16.653" v="408" actId="6549"/>
          <ac:spMkLst>
            <pc:docMk/>
            <pc:sldMk cId="99346983" sldId="256"/>
            <ac:spMk id="35" creationId="{3466853E-F953-42C5-BACE-32C3B5F0F259}"/>
          </ac:spMkLst>
        </pc:spChg>
        <pc:spChg chg="mod">
          <ac:chgData name="Cara Wilcox" userId="f7eeacaac59bc5af" providerId="LiveId" clId="{4C1545A2-CEBA-46EF-AEFD-BD4822D6E58D}" dt="2021-04-20T16:00:14.226" v="359" actId="3064"/>
          <ac:spMkLst>
            <pc:docMk/>
            <pc:sldMk cId="99346983" sldId="256"/>
            <ac:spMk id="36" creationId="{63381299-9389-4767-8C52-C73F5A80FEF5}"/>
          </ac:spMkLst>
        </pc:spChg>
        <pc:spChg chg="mod">
          <ac:chgData name="Cara Wilcox" userId="f7eeacaac59bc5af" providerId="LiveId" clId="{4C1545A2-CEBA-46EF-AEFD-BD4822D6E58D}" dt="2021-04-20T16:07:00.527" v="386" actId="108"/>
          <ac:spMkLst>
            <pc:docMk/>
            <pc:sldMk cId="99346983" sldId="256"/>
            <ac:spMk id="37" creationId="{43C700F0-D60E-43EE-BB2A-E5720FC46FB9}"/>
          </ac:spMkLst>
        </pc:spChg>
        <pc:spChg chg="mod">
          <ac:chgData name="Cara Wilcox" userId="f7eeacaac59bc5af" providerId="LiveId" clId="{4C1545A2-CEBA-46EF-AEFD-BD4822D6E58D}" dt="2021-04-20T15:58:49.531" v="352" actId="108"/>
          <ac:spMkLst>
            <pc:docMk/>
            <pc:sldMk cId="99346983" sldId="256"/>
            <ac:spMk id="38" creationId="{C3393FAA-B46C-45FF-8C09-F3EBC2B29B3E}"/>
          </ac:spMkLst>
        </pc:spChg>
        <pc:spChg chg="mod">
          <ac:chgData name="Cara Wilcox" userId="f7eeacaac59bc5af" providerId="LiveId" clId="{4C1545A2-CEBA-46EF-AEFD-BD4822D6E58D}" dt="2021-04-20T16:00:31.586" v="363" actId="3064"/>
          <ac:spMkLst>
            <pc:docMk/>
            <pc:sldMk cId="99346983" sldId="256"/>
            <ac:spMk id="39" creationId="{62125AEA-4C13-4AD7-A91C-9A0A215193F3}"/>
          </ac:spMkLst>
        </pc:spChg>
        <pc:spChg chg="mod ord">
          <ac:chgData name="Cara Wilcox" userId="f7eeacaac59bc5af" providerId="LiveId" clId="{4C1545A2-CEBA-46EF-AEFD-BD4822D6E58D}" dt="2021-04-20T15:58:55.331" v="353" actId="108"/>
          <ac:spMkLst>
            <pc:docMk/>
            <pc:sldMk cId="99346983" sldId="256"/>
            <ac:spMk id="40" creationId="{795A0577-A339-4188-8695-E8461DD9DCBD}"/>
          </ac:spMkLst>
        </pc:spChg>
        <pc:spChg chg="mod">
          <ac:chgData name="Cara Wilcox" userId="f7eeacaac59bc5af" providerId="LiveId" clId="{4C1545A2-CEBA-46EF-AEFD-BD4822D6E58D}" dt="2021-04-20T15:58:55.331" v="353" actId="108"/>
          <ac:spMkLst>
            <pc:docMk/>
            <pc:sldMk cId="99346983" sldId="256"/>
            <ac:spMk id="41" creationId="{F1032B85-EA7A-4B02-A4EB-9E3D05573D90}"/>
          </ac:spMkLst>
        </pc:spChg>
        <pc:spChg chg="mod">
          <ac:chgData name="Cara Wilcox" userId="f7eeacaac59bc5af" providerId="LiveId" clId="{4C1545A2-CEBA-46EF-AEFD-BD4822D6E58D}" dt="2021-04-20T16:04:23.186" v="372" actId="207"/>
          <ac:spMkLst>
            <pc:docMk/>
            <pc:sldMk cId="99346983" sldId="256"/>
            <ac:spMk id="42" creationId="{62FF9F8E-6659-400E-98B5-51398168B8A5}"/>
          </ac:spMkLst>
        </pc:spChg>
        <pc:spChg chg="add mod">
          <ac:chgData name="Cara Wilcox" userId="f7eeacaac59bc5af" providerId="LiveId" clId="{4C1545A2-CEBA-46EF-AEFD-BD4822D6E58D}" dt="2021-04-20T15:45:54.607" v="90" actId="571"/>
          <ac:spMkLst>
            <pc:docMk/>
            <pc:sldMk cId="99346983" sldId="256"/>
            <ac:spMk id="43" creationId="{18A9E723-0AB0-49E5-A959-B4234A13EA64}"/>
          </ac:spMkLst>
        </pc:spChg>
        <pc:spChg chg="add mod">
          <ac:chgData name="Cara Wilcox" userId="f7eeacaac59bc5af" providerId="LiveId" clId="{4C1545A2-CEBA-46EF-AEFD-BD4822D6E58D}" dt="2021-04-20T15:45:54.607" v="90" actId="571"/>
          <ac:spMkLst>
            <pc:docMk/>
            <pc:sldMk cId="99346983" sldId="256"/>
            <ac:spMk id="44" creationId="{16E98ECA-C75A-4CE9-AA16-BECDA1B3FED9}"/>
          </ac:spMkLst>
        </pc:spChg>
        <pc:grpChg chg="mod">
          <ac:chgData name="Cara Wilcox" userId="f7eeacaac59bc5af" providerId="LiveId" clId="{4C1545A2-CEBA-46EF-AEFD-BD4822D6E58D}" dt="2021-04-20T16:06:39.209" v="384" actId="1076"/>
          <ac:grpSpMkLst>
            <pc:docMk/>
            <pc:sldMk cId="99346983" sldId="256"/>
            <ac:grpSpMk id="24" creationId="{4CBA8F00-8014-4F36-B6DF-812F856798A9}"/>
          </ac:grpSpMkLst>
        </pc:grpChg>
        <pc:grpChg chg="mod ord">
          <ac:chgData name="Cara Wilcox" userId="f7eeacaac59bc5af" providerId="LiveId" clId="{4C1545A2-CEBA-46EF-AEFD-BD4822D6E58D}" dt="2021-04-20T15:57:22.671" v="339" actId="1076"/>
          <ac:grpSpMkLst>
            <pc:docMk/>
            <pc:sldMk cId="99346983" sldId="256"/>
            <ac:grpSpMk id="27" creationId="{658CA272-B808-4A9F-B01F-8C67C30A4B24}"/>
          </ac:grpSpMkLst>
        </pc:grpChg>
        <pc:picChg chg="mod">
          <ac:chgData name="Cara Wilcox" userId="f7eeacaac59bc5af" providerId="LiveId" clId="{4C1545A2-CEBA-46EF-AEFD-BD4822D6E58D}" dt="2021-04-20T16:05:22.688" v="374" actId="14861"/>
          <ac:picMkLst>
            <pc:docMk/>
            <pc:sldMk cId="99346983" sldId="256"/>
            <ac:picMk id="8" creationId="{429E0A57-CCFB-47F5-816E-80119E42A462}"/>
          </ac:picMkLst>
        </pc:picChg>
        <pc:picChg chg="mod">
          <ac:chgData name="Cara Wilcox" userId="f7eeacaac59bc5af" providerId="LiveId" clId="{4C1545A2-CEBA-46EF-AEFD-BD4822D6E58D}" dt="2021-04-20T16:05:22.688" v="374" actId="14861"/>
          <ac:picMkLst>
            <pc:docMk/>
            <pc:sldMk cId="99346983" sldId="256"/>
            <ac:picMk id="10" creationId="{BC789AFD-73E6-4A40-B60B-EAAE29CF3C66}"/>
          </ac:picMkLst>
        </pc:picChg>
        <pc:picChg chg="mod">
          <ac:chgData name="Cara Wilcox" userId="f7eeacaac59bc5af" providerId="LiveId" clId="{4C1545A2-CEBA-46EF-AEFD-BD4822D6E58D}" dt="2021-04-20T16:06:16.707" v="383" actId="1076"/>
          <ac:picMkLst>
            <pc:docMk/>
            <pc:sldMk cId="99346983" sldId="256"/>
            <ac:picMk id="12" creationId="{2B108968-C18F-4FB4-B0B3-1C8594735642}"/>
          </ac:picMkLst>
        </pc:picChg>
        <pc:picChg chg="mod">
          <ac:chgData name="Cara Wilcox" userId="f7eeacaac59bc5af" providerId="LiveId" clId="{4C1545A2-CEBA-46EF-AEFD-BD4822D6E58D}" dt="2021-04-20T16:05:22.688" v="374" actId="14861"/>
          <ac:picMkLst>
            <pc:docMk/>
            <pc:sldMk cId="99346983" sldId="256"/>
            <ac:picMk id="17" creationId="{212C809A-DEDD-45B3-B0A9-C7686D53FEE4}"/>
          </ac:picMkLst>
        </pc:picChg>
        <pc:picChg chg="mod">
          <ac:chgData name="Cara Wilcox" userId="f7eeacaac59bc5af" providerId="LiveId" clId="{4C1545A2-CEBA-46EF-AEFD-BD4822D6E58D}" dt="2021-04-20T16:06:48.261" v="385" actId="1076"/>
          <ac:picMkLst>
            <pc:docMk/>
            <pc:sldMk cId="99346983" sldId="256"/>
            <ac:picMk id="19" creationId="{5C7D9F2F-FE9D-4276-BA54-73CC9BA53855}"/>
          </ac:picMkLst>
        </pc:picChg>
        <pc:picChg chg="mod">
          <ac:chgData name="Cara Wilcox" userId="f7eeacaac59bc5af" providerId="LiveId" clId="{4C1545A2-CEBA-46EF-AEFD-BD4822D6E58D}" dt="2021-04-20T16:05:22.688" v="374" actId="14861"/>
          <ac:picMkLst>
            <pc:docMk/>
            <pc:sldMk cId="99346983" sldId="256"/>
            <ac:picMk id="23" creationId="{E04DE264-C74B-4416-B563-97B3605F9841}"/>
          </ac:picMkLst>
        </pc:picChg>
        <pc:picChg chg="mod ord">
          <ac:chgData name="Cara Wilcox" userId="f7eeacaac59bc5af" providerId="LiveId" clId="{4C1545A2-CEBA-46EF-AEFD-BD4822D6E58D}" dt="2021-04-20T16:05:22.688" v="374" actId="14861"/>
          <ac:picMkLst>
            <pc:docMk/>
            <pc:sldMk cId="99346983" sldId="256"/>
            <ac:picMk id="26" creationId="{11D79DC3-B50E-4578-8B56-2137A9A3033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C23EC-216A-41A7-A313-462BABA5885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3B986-A065-4540-95F1-2D7EC286F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9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ISO 19011:2018 Guidelines for Auditing Management Systems, describes that for reliable audits, there are 7 audit principles that an auditor should adhere to:</a:t>
            </a:r>
          </a:p>
          <a:p>
            <a:r>
              <a:rPr lang="en-US" dirty="0"/>
              <a:t>Integrity. The foundation of professionalism.</a:t>
            </a:r>
          </a:p>
          <a:p>
            <a:r>
              <a:rPr lang="en-US" dirty="0"/>
              <a:t>Fair Presentation</a:t>
            </a:r>
          </a:p>
          <a:p>
            <a:r>
              <a:rPr lang="en-US" dirty="0"/>
              <a:t>Due Professional Care</a:t>
            </a:r>
          </a:p>
          <a:p>
            <a:r>
              <a:rPr lang="en-US" dirty="0"/>
              <a:t>Confidentiality</a:t>
            </a:r>
          </a:p>
          <a:p>
            <a:r>
              <a:rPr lang="en-US" dirty="0"/>
              <a:t>Independence</a:t>
            </a:r>
          </a:p>
          <a:p>
            <a:r>
              <a:rPr lang="en-US" dirty="0"/>
              <a:t>Evidence-based approach</a:t>
            </a:r>
          </a:p>
          <a:p>
            <a:r>
              <a:rPr lang="en-US" dirty="0"/>
              <a:t>Risk-based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3B986-A065-4540-95F1-2D7EC286F3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8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C529F-B538-40C8-A725-3AB265907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7EE2CE-6E9A-4409-B2EB-13374F90D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BF550-7B99-4AD2-858F-940325D79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4D846-7C65-4B02-8A06-F9FB4C35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4C14F-7828-467C-8731-28DD6AF5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9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53C81-51E0-4065-A4AC-AA24BB6D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40945F-75FC-4DD1-982A-215EC4CB4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AEE60-A1F2-4856-9789-33BC1933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7AD7B-74D9-41E7-963A-18451512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D895D-2075-48D1-9EFD-B1D1F0FA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3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68E09B-818E-452B-AB6A-49A7EB57B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1CD45-E16F-4A20-9C96-A5094F3B5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06DEF-8A72-4A04-84C8-E1C4E9D7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C567C-FF70-44A5-A258-93D9DBA3A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5C752-EC12-4074-B7FE-2B85D822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1B45-71D3-4868-9D27-BEBCF900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EA02F-046A-41C1-80EE-FA53562B9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2C7F4-E98F-4B64-B3DE-F1E4C111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96D67-823E-4480-B972-4B8F4BA4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97592-D8C4-4D12-9762-0BD801A0F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0383-8745-443C-85AE-A7D18004F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3D659-6AC8-449E-9971-61DD01D32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3FCDF-0030-43C8-B390-04C30079D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09CDD-CF47-487A-B9D1-993FB24B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2652A-ECC7-4950-8A62-FBC18BB40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1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71EAB-7A94-4615-89E5-AA28DF851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0EE3-3873-4EF4-A594-7D7072E05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7A329-AB45-4E8B-B371-D2655BB51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6DC61-D37C-431E-9D2F-1DE69A25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98EC2-7F65-40F6-B80A-D30E32B7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32CF9-E121-4708-9BFB-9154774F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5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D9F7-2882-4E8A-B5C2-714AA4A6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7C44D-5E80-402F-B984-ACB567AA3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3A4BA7-1626-4C1B-9C9D-0D6FB64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A42A9-A1ED-43EA-9B06-6DB82E1BE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5943-AB54-4BB6-A032-016A4DB1C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8E6A9-5B75-443E-AAE9-1E99B9D2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495C69-088B-4261-B117-3C96A67FA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6E5AE2-DEEC-42CF-A3CB-5FCF4F90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0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8B5C1-B47C-4A7F-88BF-9557A108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9A045C-DEE8-44BC-8D85-5647756D6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EE596-E7A5-4980-B891-FF28EDD2A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EBA5E-B6AB-4B47-81A1-2AD38CE3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F13B1B-EC3D-45AE-A9DE-2185AE23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B97D2B-B8F5-4CA0-A122-5A998FB6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9B973-8B4B-4450-94FD-F78C64ECA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271E3-C65D-4A14-AF0E-B66EBD88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AF0A2-3997-4974-8746-BE2B6E276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7E747-0C8B-43DF-9769-4AD7012B4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31EC1-95F8-475A-883C-3A451C96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37BD0-4847-425F-83B9-1F528F68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EFB29-AE17-4B57-8824-CCD060B2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1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A7549-51FB-48E4-B7EE-7C15FF73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5D184B-0CBF-4BEC-B308-1C36EC9FA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7D401-9C54-4B59-8074-7D3ED1D62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0DC24-C71D-4FCE-B286-0C76E04E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EEAA2-3035-495D-BD64-243280C43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CBF33-E949-422C-8273-BA6AC58F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9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5C7A4A-1CB6-467C-B5C6-D931154B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C57ED-8E71-4F6A-86E7-ADB0BF9B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1A80B-E4B6-4065-84DC-20582331E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CFFAA-3E0B-4239-A7CC-8228DC79F303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34BAF-6A33-45A5-BB62-8ED62018E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1421F-1DD0-4288-89FC-EB519F44F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30B77-5328-4A2A-BA90-8522E2F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9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658CA272-B808-4A9F-B01F-8C67C30A4B24}"/>
              </a:ext>
            </a:extLst>
          </p:cNvPr>
          <p:cNvGrpSpPr/>
          <p:nvPr/>
        </p:nvGrpSpPr>
        <p:grpSpPr>
          <a:xfrm>
            <a:off x="2610886" y="667753"/>
            <a:ext cx="6646501" cy="5914556"/>
            <a:chOff x="3063577" y="12601"/>
            <a:chExt cx="6646501" cy="5914556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95A0577-A339-4188-8695-E8461DD9DCBD}"/>
                </a:ext>
              </a:extLst>
            </p:cNvPr>
            <p:cNvSpPr/>
            <p:nvPr/>
          </p:nvSpPr>
          <p:spPr>
            <a:xfrm>
              <a:off x="4565178" y="4457746"/>
              <a:ext cx="1469411" cy="1469411"/>
            </a:xfrm>
            <a:custGeom>
              <a:avLst/>
              <a:gdLst>
                <a:gd name="connsiteX0" fmla="*/ 0 w 1469411"/>
                <a:gd name="connsiteY0" fmla="*/ 734706 h 1469411"/>
                <a:gd name="connsiteX1" fmla="*/ 734706 w 1469411"/>
                <a:gd name="connsiteY1" fmla="*/ 0 h 1469411"/>
                <a:gd name="connsiteX2" fmla="*/ 1469412 w 1469411"/>
                <a:gd name="connsiteY2" fmla="*/ 734706 h 1469411"/>
                <a:gd name="connsiteX3" fmla="*/ 734706 w 1469411"/>
                <a:gd name="connsiteY3" fmla="*/ 1469412 h 1469411"/>
                <a:gd name="connsiteX4" fmla="*/ 0 w 1469411"/>
                <a:gd name="connsiteY4" fmla="*/ 734706 h 14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9411" h="1469411">
                  <a:moveTo>
                    <a:pt x="0" y="734706"/>
                  </a:moveTo>
                  <a:cubicBezTo>
                    <a:pt x="0" y="328939"/>
                    <a:pt x="328939" y="0"/>
                    <a:pt x="734706" y="0"/>
                  </a:cubicBezTo>
                  <a:cubicBezTo>
                    <a:pt x="1140473" y="0"/>
                    <a:pt x="1469412" y="328939"/>
                    <a:pt x="1469412" y="734706"/>
                  </a:cubicBezTo>
                  <a:cubicBezTo>
                    <a:pt x="1469412" y="1140473"/>
                    <a:pt x="1140473" y="1469412"/>
                    <a:pt x="734706" y="1469412"/>
                  </a:cubicBezTo>
                  <a:cubicBezTo>
                    <a:pt x="328939" y="1469412"/>
                    <a:pt x="0" y="1140473"/>
                    <a:pt x="0" y="73470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700" tIns="231700" rIns="23170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Abadi" panose="020B0604020104020204" pitchFamily="34" charset="0"/>
                </a:rPr>
                <a:t>integrity</a:t>
              </a: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466853E-F953-42C5-BACE-32C3B5F0F259}"/>
                </a:ext>
              </a:extLst>
            </p:cNvPr>
            <p:cNvSpPr/>
            <p:nvPr/>
          </p:nvSpPr>
          <p:spPr>
            <a:xfrm>
              <a:off x="5337248" y="1922370"/>
              <a:ext cx="2099159" cy="2099159"/>
            </a:xfrm>
            <a:custGeom>
              <a:avLst/>
              <a:gdLst>
                <a:gd name="connsiteX0" fmla="*/ 0 w 2099159"/>
                <a:gd name="connsiteY0" fmla="*/ 1049580 h 2099159"/>
                <a:gd name="connsiteX1" fmla="*/ 1049580 w 2099159"/>
                <a:gd name="connsiteY1" fmla="*/ 0 h 2099159"/>
                <a:gd name="connsiteX2" fmla="*/ 2099160 w 2099159"/>
                <a:gd name="connsiteY2" fmla="*/ 1049580 h 2099159"/>
                <a:gd name="connsiteX3" fmla="*/ 1049580 w 2099159"/>
                <a:gd name="connsiteY3" fmla="*/ 2099160 h 2099159"/>
                <a:gd name="connsiteX4" fmla="*/ 0 w 2099159"/>
                <a:gd name="connsiteY4" fmla="*/ 1049580 h 2099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9159" h="2099159">
                  <a:moveTo>
                    <a:pt x="0" y="1049580"/>
                  </a:moveTo>
                  <a:cubicBezTo>
                    <a:pt x="0" y="469913"/>
                    <a:pt x="469913" y="0"/>
                    <a:pt x="1049580" y="0"/>
                  </a:cubicBezTo>
                  <a:cubicBezTo>
                    <a:pt x="1629247" y="0"/>
                    <a:pt x="2099160" y="469913"/>
                    <a:pt x="2099160" y="1049580"/>
                  </a:cubicBezTo>
                  <a:cubicBezTo>
                    <a:pt x="2099160" y="1629247"/>
                    <a:pt x="1629247" y="2099160"/>
                    <a:pt x="1049580" y="2099160"/>
                  </a:cubicBezTo>
                  <a:cubicBezTo>
                    <a:pt x="469913" y="2099160"/>
                    <a:pt x="0" y="1629247"/>
                    <a:pt x="0" y="104958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700" tIns="231700" rIns="23170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5080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Abadi" panose="020B0604020104020204" pitchFamily="34" charset="0"/>
                </a:rPr>
                <a:t>principles of ISO auditing</a:t>
              </a: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3381299-9389-4767-8C52-C73F5A80FEF5}"/>
                </a:ext>
              </a:extLst>
            </p:cNvPr>
            <p:cNvSpPr/>
            <p:nvPr/>
          </p:nvSpPr>
          <p:spPr>
            <a:xfrm>
              <a:off x="5652122" y="12601"/>
              <a:ext cx="1469411" cy="1469411"/>
            </a:xfrm>
            <a:custGeom>
              <a:avLst/>
              <a:gdLst>
                <a:gd name="connsiteX0" fmla="*/ 0 w 1469411"/>
                <a:gd name="connsiteY0" fmla="*/ 734706 h 1469411"/>
                <a:gd name="connsiteX1" fmla="*/ 734706 w 1469411"/>
                <a:gd name="connsiteY1" fmla="*/ 0 h 1469411"/>
                <a:gd name="connsiteX2" fmla="*/ 1469412 w 1469411"/>
                <a:gd name="connsiteY2" fmla="*/ 734706 h 1469411"/>
                <a:gd name="connsiteX3" fmla="*/ 734706 w 1469411"/>
                <a:gd name="connsiteY3" fmla="*/ 1469412 h 1469411"/>
                <a:gd name="connsiteX4" fmla="*/ 0 w 1469411"/>
                <a:gd name="connsiteY4" fmla="*/ 734706 h 14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9411" h="1469411">
                  <a:moveTo>
                    <a:pt x="0" y="734706"/>
                  </a:moveTo>
                  <a:cubicBezTo>
                    <a:pt x="0" y="328939"/>
                    <a:pt x="328939" y="0"/>
                    <a:pt x="734706" y="0"/>
                  </a:cubicBezTo>
                  <a:cubicBezTo>
                    <a:pt x="1140473" y="0"/>
                    <a:pt x="1469412" y="328939"/>
                    <a:pt x="1469412" y="734706"/>
                  </a:cubicBezTo>
                  <a:cubicBezTo>
                    <a:pt x="1469412" y="1140473"/>
                    <a:pt x="1140473" y="1469412"/>
                    <a:pt x="734706" y="1469412"/>
                  </a:cubicBezTo>
                  <a:cubicBezTo>
                    <a:pt x="328939" y="1469412"/>
                    <a:pt x="0" y="1140473"/>
                    <a:pt x="0" y="73470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231700" rIns="9144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Abadi" panose="020B0604020104020204" pitchFamily="34" charset="0"/>
                </a:rPr>
                <a:t>confidentiality</a:t>
              </a: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3C700F0-D60E-43EE-BB2A-E5720FC46FB9}"/>
                </a:ext>
              </a:extLst>
            </p:cNvPr>
            <p:cNvSpPr/>
            <p:nvPr/>
          </p:nvSpPr>
          <p:spPr>
            <a:xfrm>
              <a:off x="7727974" y="1012279"/>
              <a:ext cx="1469411" cy="1469411"/>
            </a:xfrm>
            <a:custGeom>
              <a:avLst/>
              <a:gdLst>
                <a:gd name="connsiteX0" fmla="*/ 0 w 1469411"/>
                <a:gd name="connsiteY0" fmla="*/ 734706 h 1469411"/>
                <a:gd name="connsiteX1" fmla="*/ 734706 w 1469411"/>
                <a:gd name="connsiteY1" fmla="*/ 0 h 1469411"/>
                <a:gd name="connsiteX2" fmla="*/ 1469412 w 1469411"/>
                <a:gd name="connsiteY2" fmla="*/ 734706 h 1469411"/>
                <a:gd name="connsiteX3" fmla="*/ 734706 w 1469411"/>
                <a:gd name="connsiteY3" fmla="*/ 1469412 h 1469411"/>
                <a:gd name="connsiteX4" fmla="*/ 0 w 1469411"/>
                <a:gd name="connsiteY4" fmla="*/ 734706 h 14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9411" h="1469411">
                  <a:moveTo>
                    <a:pt x="0" y="734706"/>
                  </a:moveTo>
                  <a:cubicBezTo>
                    <a:pt x="0" y="328939"/>
                    <a:pt x="328939" y="0"/>
                    <a:pt x="734706" y="0"/>
                  </a:cubicBezTo>
                  <a:cubicBezTo>
                    <a:pt x="1140473" y="0"/>
                    <a:pt x="1469412" y="328939"/>
                    <a:pt x="1469412" y="734706"/>
                  </a:cubicBezTo>
                  <a:cubicBezTo>
                    <a:pt x="1469412" y="1140473"/>
                    <a:pt x="1140473" y="1469412"/>
                    <a:pt x="734706" y="1469412"/>
                  </a:cubicBezTo>
                  <a:cubicBezTo>
                    <a:pt x="328939" y="1469412"/>
                    <a:pt x="0" y="1140473"/>
                    <a:pt x="0" y="73470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700" tIns="231700" rIns="23170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badi" panose="020B0604020104020204" pitchFamily="34" charset="0"/>
                </a:rPr>
                <a:t>evidence-based approach</a:t>
              </a: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3393FAA-B46C-45FF-8C09-F3EBC2B29B3E}"/>
                </a:ext>
              </a:extLst>
            </p:cNvPr>
            <p:cNvSpPr/>
            <p:nvPr/>
          </p:nvSpPr>
          <p:spPr>
            <a:xfrm>
              <a:off x="8240667" y="3258534"/>
              <a:ext cx="1469411" cy="1469411"/>
            </a:xfrm>
            <a:custGeom>
              <a:avLst/>
              <a:gdLst>
                <a:gd name="connsiteX0" fmla="*/ 0 w 1469411"/>
                <a:gd name="connsiteY0" fmla="*/ 734706 h 1469411"/>
                <a:gd name="connsiteX1" fmla="*/ 734706 w 1469411"/>
                <a:gd name="connsiteY1" fmla="*/ 0 h 1469411"/>
                <a:gd name="connsiteX2" fmla="*/ 1469412 w 1469411"/>
                <a:gd name="connsiteY2" fmla="*/ 734706 h 1469411"/>
                <a:gd name="connsiteX3" fmla="*/ 734706 w 1469411"/>
                <a:gd name="connsiteY3" fmla="*/ 1469412 h 1469411"/>
                <a:gd name="connsiteX4" fmla="*/ 0 w 1469411"/>
                <a:gd name="connsiteY4" fmla="*/ 734706 h 14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9411" h="1469411">
                  <a:moveTo>
                    <a:pt x="0" y="734706"/>
                  </a:moveTo>
                  <a:cubicBezTo>
                    <a:pt x="0" y="328939"/>
                    <a:pt x="328939" y="0"/>
                    <a:pt x="734706" y="0"/>
                  </a:cubicBezTo>
                  <a:cubicBezTo>
                    <a:pt x="1140473" y="0"/>
                    <a:pt x="1469412" y="328939"/>
                    <a:pt x="1469412" y="734706"/>
                  </a:cubicBezTo>
                  <a:cubicBezTo>
                    <a:pt x="1469412" y="1140473"/>
                    <a:pt x="1140473" y="1469412"/>
                    <a:pt x="734706" y="1469412"/>
                  </a:cubicBezTo>
                  <a:cubicBezTo>
                    <a:pt x="328939" y="1469412"/>
                    <a:pt x="0" y="1140473"/>
                    <a:pt x="0" y="73470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700" tIns="231700" rIns="23170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Abadi" panose="020B0604020104020204" pitchFamily="34" charset="0"/>
                </a:rPr>
                <a:t>fairness</a:t>
              </a: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2125AEA-4C13-4AD7-A91C-9A0A215193F3}"/>
                </a:ext>
              </a:extLst>
            </p:cNvPr>
            <p:cNvSpPr/>
            <p:nvPr/>
          </p:nvSpPr>
          <p:spPr>
            <a:xfrm>
              <a:off x="6643198" y="4457745"/>
              <a:ext cx="1469411" cy="1469411"/>
            </a:xfrm>
            <a:custGeom>
              <a:avLst/>
              <a:gdLst>
                <a:gd name="connsiteX0" fmla="*/ 0 w 1469411"/>
                <a:gd name="connsiteY0" fmla="*/ 734706 h 1469411"/>
                <a:gd name="connsiteX1" fmla="*/ 734706 w 1469411"/>
                <a:gd name="connsiteY1" fmla="*/ 0 h 1469411"/>
                <a:gd name="connsiteX2" fmla="*/ 1469412 w 1469411"/>
                <a:gd name="connsiteY2" fmla="*/ 734706 h 1469411"/>
                <a:gd name="connsiteX3" fmla="*/ 734706 w 1469411"/>
                <a:gd name="connsiteY3" fmla="*/ 1469412 h 1469411"/>
                <a:gd name="connsiteX4" fmla="*/ 0 w 1469411"/>
                <a:gd name="connsiteY4" fmla="*/ 734706 h 14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9411" h="1469411">
                  <a:moveTo>
                    <a:pt x="0" y="734706"/>
                  </a:moveTo>
                  <a:cubicBezTo>
                    <a:pt x="0" y="328939"/>
                    <a:pt x="328939" y="0"/>
                    <a:pt x="734706" y="0"/>
                  </a:cubicBezTo>
                  <a:cubicBezTo>
                    <a:pt x="1140473" y="0"/>
                    <a:pt x="1469412" y="328939"/>
                    <a:pt x="1469412" y="734706"/>
                  </a:cubicBezTo>
                  <a:cubicBezTo>
                    <a:pt x="1469412" y="1140473"/>
                    <a:pt x="1140473" y="1469412"/>
                    <a:pt x="734706" y="1469412"/>
                  </a:cubicBezTo>
                  <a:cubicBezTo>
                    <a:pt x="328939" y="1469412"/>
                    <a:pt x="0" y="1140473"/>
                    <a:pt x="0" y="73470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231700" rIns="9144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Abadi" panose="020B0604020104020204" pitchFamily="34" charset="0"/>
                </a:rPr>
                <a:t>independence</a:t>
              </a: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1032B85-EA7A-4B02-A4EB-9E3D05573D90}"/>
                </a:ext>
              </a:extLst>
            </p:cNvPr>
            <p:cNvSpPr/>
            <p:nvPr/>
          </p:nvSpPr>
          <p:spPr>
            <a:xfrm>
              <a:off x="3063577" y="3258534"/>
              <a:ext cx="1469411" cy="1469411"/>
            </a:xfrm>
            <a:custGeom>
              <a:avLst/>
              <a:gdLst>
                <a:gd name="connsiteX0" fmla="*/ 0 w 1469411"/>
                <a:gd name="connsiteY0" fmla="*/ 734706 h 1469411"/>
                <a:gd name="connsiteX1" fmla="*/ 734706 w 1469411"/>
                <a:gd name="connsiteY1" fmla="*/ 0 h 1469411"/>
                <a:gd name="connsiteX2" fmla="*/ 1469412 w 1469411"/>
                <a:gd name="connsiteY2" fmla="*/ 734706 h 1469411"/>
                <a:gd name="connsiteX3" fmla="*/ 734706 w 1469411"/>
                <a:gd name="connsiteY3" fmla="*/ 1469412 h 1469411"/>
                <a:gd name="connsiteX4" fmla="*/ 0 w 1469411"/>
                <a:gd name="connsiteY4" fmla="*/ 734706 h 14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9411" h="1469411">
                  <a:moveTo>
                    <a:pt x="0" y="734706"/>
                  </a:moveTo>
                  <a:cubicBezTo>
                    <a:pt x="0" y="328939"/>
                    <a:pt x="328939" y="0"/>
                    <a:pt x="734706" y="0"/>
                  </a:cubicBezTo>
                  <a:cubicBezTo>
                    <a:pt x="1140473" y="0"/>
                    <a:pt x="1469412" y="328939"/>
                    <a:pt x="1469412" y="734706"/>
                  </a:cubicBezTo>
                  <a:cubicBezTo>
                    <a:pt x="1469412" y="1140473"/>
                    <a:pt x="1140473" y="1469412"/>
                    <a:pt x="734706" y="1469412"/>
                  </a:cubicBezTo>
                  <a:cubicBezTo>
                    <a:pt x="328939" y="1469412"/>
                    <a:pt x="0" y="1140473"/>
                    <a:pt x="0" y="73470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700" tIns="231700" rIns="23170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/>
                  </a:solidFill>
                  <a:latin typeface="Abadi" panose="020B0604020104020204" pitchFamily="34" charset="0"/>
                </a:rPr>
                <a:t>due professional care</a:t>
              </a: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2FF9F8E-6659-400E-98B5-51398168B8A5}"/>
                </a:ext>
              </a:extLst>
            </p:cNvPr>
            <p:cNvSpPr/>
            <p:nvPr/>
          </p:nvSpPr>
          <p:spPr>
            <a:xfrm>
              <a:off x="3576270" y="1012279"/>
              <a:ext cx="1469411" cy="1469411"/>
            </a:xfrm>
            <a:custGeom>
              <a:avLst/>
              <a:gdLst>
                <a:gd name="connsiteX0" fmla="*/ 0 w 1469411"/>
                <a:gd name="connsiteY0" fmla="*/ 734706 h 1469411"/>
                <a:gd name="connsiteX1" fmla="*/ 734706 w 1469411"/>
                <a:gd name="connsiteY1" fmla="*/ 0 h 1469411"/>
                <a:gd name="connsiteX2" fmla="*/ 1469412 w 1469411"/>
                <a:gd name="connsiteY2" fmla="*/ 734706 h 1469411"/>
                <a:gd name="connsiteX3" fmla="*/ 734706 w 1469411"/>
                <a:gd name="connsiteY3" fmla="*/ 1469412 h 1469411"/>
                <a:gd name="connsiteX4" fmla="*/ 0 w 1469411"/>
                <a:gd name="connsiteY4" fmla="*/ 734706 h 146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9411" h="1469411">
                  <a:moveTo>
                    <a:pt x="0" y="734706"/>
                  </a:moveTo>
                  <a:cubicBezTo>
                    <a:pt x="0" y="328939"/>
                    <a:pt x="328939" y="0"/>
                    <a:pt x="734706" y="0"/>
                  </a:cubicBezTo>
                  <a:cubicBezTo>
                    <a:pt x="1140473" y="0"/>
                    <a:pt x="1469412" y="328939"/>
                    <a:pt x="1469412" y="734706"/>
                  </a:cubicBezTo>
                  <a:cubicBezTo>
                    <a:pt x="1469412" y="1140473"/>
                    <a:pt x="1140473" y="1469412"/>
                    <a:pt x="734706" y="1469412"/>
                  </a:cubicBezTo>
                  <a:cubicBezTo>
                    <a:pt x="328939" y="1469412"/>
                    <a:pt x="0" y="1140473"/>
                    <a:pt x="0" y="73470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8299985" lon="0" rev="0"/>
              </a:camera>
              <a:lightRig rig="threePt" dir="t"/>
            </a:scene3d>
            <a:sp3d extrusionH="190500" prstMaterial="matte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700" tIns="231700" rIns="231700" bIns="231700" numCol="1" spcCol="1270" anchor="ctr" anchorCtr="0">
              <a:noAutofit/>
              <a:flatTx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badi" panose="020B0604020104020204" pitchFamily="34" charset="0"/>
                </a:rPr>
                <a:t>risk-based approach</a:t>
              </a:r>
            </a:p>
          </p:txBody>
        </p:sp>
      </p:grpSp>
      <p:pic>
        <p:nvPicPr>
          <p:cNvPr id="8" name="Graphic 7" descr="A lightbulb">
            <a:extLst>
              <a:ext uri="{FF2B5EF4-FFF2-40B4-BE49-F238E27FC236}">
                <a16:creationId xmlns:a16="http://schemas.microsoft.com/office/drawing/2014/main" id="{429E0A57-CCFB-47F5-816E-80119E42A4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80510" y="677648"/>
            <a:ext cx="1656144" cy="165895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</p:pic>
      <p:pic>
        <p:nvPicPr>
          <p:cNvPr id="10" name="Graphic 9" descr="A flying paper airplane">
            <a:extLst>
              <a:ext uri="{FF2B5EF4-FFF2-40B4-BE49-F238E27FC236}">
                <a16:creationId xmlns:a16="http://schemas.microsoft.com/office/drawing/2014/main" id="{BC789AFD-73E6-4A40-B60B-EAAE29CF3C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56640" y="4521395"/>
            <a:ext cx="2210350" cy="149695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4CBA8F00-8014-4F36-B6DF-812F856798A9}"/>
              </a:ext>
            </a:extLst>
          </p:cNvPr>
          <p:cNvGrpSpPr/>
          <p:nvPr/>
        </p:nvGrpSpPr>
        <p:grpSpPr>
          <a:xfrm>
            <a:off x="7921253" y="3570100"/>
            <a:ext cx="1202856" cy="951295"/>
            <a:chOff x="9403448" y="3821655"/>
            <a:chExt cx="1191691" cy="1191691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pic>
          <p:nvPicPr>
            <p:cNvPr id="12" name="Picture 1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B108968-C18F-4FB4-B0B3-1C8594735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3448" y="3821655"/>
              <a:ext cx="1191691" cy="119169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/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15F8F87-A634-4ACE-9739-9D899F5522A2}"/>
                </a:ext>
              </a:extLst>
            </p:cNvPr>
            <p:cNvSpPr/>
            <p:nvPr/>
          </p:nvSpPr>
          <p:spPr>
            <a:xfrm>
              <a:off x="10208870" y="4583574"/>
              <a:ext cx="363116" cy="8102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3B7073B-3305-49DA-B050-F781254FF01C}"/>
                </a:ext>
              </a:extLst>
            </p:cNvPr>
            <p:cNvSpPr/>
            <p:nvPr/>
          </p:nvSpPr>
          <p:spPr>
            <a:xfrm>
              <a:off x="9440329" y="4583574"/>
              <a:ext cx="363116" cy="8102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Graphic 16" descr="Old Key with solid fill">
            <a:extLst>
              <a:ext uri="{FF2B5EF4-FFF2-40B4-BE49-F238E27FC236}">
                <a16:creationId xmlns:a16="http://schemas.microsoft.com/office/drawing/2014/main" id="{212C809A-DEDD-45B3-B0A9-C7686D53FE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3950122">
            <a:off x="5403040" y="189968"/>
            <a:ext cx="1180908" cy="118090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</p:pic>
      <p:pic>
        <p:nvPicPr>
          <p:cNvPr id="19" name="Graphic 18" descr="A puzzle">
            <a:extLst>
              <a:ext uri="{FF2B5EF4-FFF2-40B4-BE49-F238E27FC236}">
                <a16:creationId xmlns:a16="http://schemas.microsoft.com/office/drawing/2014/main" id="{5C7D9F2F-FE9D-4276-BA54-73CC9BA5385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6200000">
            <a:off x="2494249" y="2813890"/>
            <a:ext cx="1921539" cy="1921539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20399999" lon="0" rev="0"/>
            </a:camera>
            <a:lightRig rig="threePt" dir="t"/>
          </a:scene3d>
          <a:sp3d extrusionH="127000"/>
        </p:spPr>
      </p:pic>
      <p:pic>
        <p:nvPicPr>
          <p:cNvPr id="23" name="Graphic 22" descr="A cloud with raindrops">
            <a:extLst>
              <a:ext uri="{FF2B5EF4-FFF2-40B4-BE49-F238E27FC236}">
                <a16:creationId xmlns:a16="http://schemas.microsoft.com/office/drawing/2014/main" id="{E04DE264-C74B-4416-B563-97B3605F984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flipH="1">
            <a:off x="3082458" y="619844"/>
            <a:ext cx="1658958" cy="165895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</p:pic>
      <p:pic>
        <p:nvPicPr>
          <p:cNvPr id="26" name="Graphic 25" descr="Handshake with solid fill">
            <a:extLst>
              <a:ext uri="{FF2B5EF4-FFF2-40B4-BE49-F238E27FC236}">
                <a16:creationId xmlns:a16="http://schemas.microsoft.com/office/drawing/2014/main" id="{11D79DC3-B50E-4578-8B56-2137A9A3033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03369" y="4708335"/>
            <a:ext cx="1247772" cy="124777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</p:pic>
    </p:spTree>
    <p:extLst>
      <p:ext uri="{BB962C8B-B14F-4D97-AF65-F5344CB8AC3E}">
        <p14:creationId xmlns:p14="http://schemas.microsoft.com/office/powerpoint/2010/main" val="99346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60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7</cp:revision>
  <dcterms:created xsi:type="dcterms:W3CDTF">2021-04-20T07:42:50Z</dcterms:created>
  <dcterms:modified xsi:type="dcterms:W3CDTF">2021-04-20T16:09:27Z</dcterms:modified>
</cp:coreProperties>
</file>